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3" r:id="rId4"/>
    <p:sldId id="262" r:id="rId5"/>
    <p:sldId id="264" r:id="rId6"/>
    <p:sldId id="257" r:id="rId7"/>
    <p:sldId id="265" r:id="rId8"/>
    <p:sldId id="258" r:id="rId9"/>
    <p:sldId id="266" r:id="rId10"/>
    <p:sldId id="259" r:id="rId11"/>
    <p:sldId id="267" r:id="rId12"/>
    <p:sldId id="26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F4FE5-3EA6-43C7-ACAF-901CFE802862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5D79A-996D-47AF-B699-F255196F77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16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5D79A-996D-47AF-B699-F255196F7727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341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6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82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336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69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52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229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026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92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12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4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1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72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797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4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40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83DE-4A9F-45D5-A30F-0DB926F23F46}" type="datetimeFigureOut">
              <a:rPr lang="sl-SI" smtClean="0"/>
              <a:t>4.10.2021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A75A-39D1-45A3-92AE-DEED0839D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455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D01B8-6CE2-4269-879A-C637D3E51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MEHANIZACIJA V KRAJINARSTVU IN HORTIKULTURI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0B683F-2FCA-457D-B593-80C915A15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574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AB59C-0C0C-45DC-BF97-E3D31D89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MEHANIZACIJA V KRAJINARSTVU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C2F6C7-31D6-43FD-B088-B6B6459D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Značilnost ureditve prostora</a:t>
            </a:r>
          </a:p>
          <a:p>
            <a:r>
              <a:rPr lang="sl-SI" sz="3200" dirty="0"/>
              <a:t>Analiza učinkov posega v okolje</a:t>
            </a:r>
          </a:p>
          <a:p>
            <a:r>
              <a:rPr lang="sl-SI" sz="3200" dirty="0"/>
              <a:t>Operacije pri urejanju prostora</a:t>
            </a:r>
          </a:p>
          <a:p>
            <a:r>
              <a:rPr lang="sl-SI" sz="3200" dirty="0"/>
              <a:t>Oprema za urejanje prostora</a:t>
            </a:r>
          </a:p>
          <a:p>
            <a:r>
              <a:rPr lang="sl-SI" sz="3200" dirty="0"/>
              <a:t>Ohranjanje narave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150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0EF770-27DB-4E51-8BDF-196E9F5F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MEHANIZACIJA V KRAJINARSTVU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A3E0475-9707-4D19-82CB-6D466272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677"/>
            <a:ext cx="3107146" cy="2327360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CB68B53-0660-4B0E-8ED0-9B164B21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47" y="1951677"/>
            <a:ext cx="3746414" cy="32078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40D1113-04CE-449D-9B6A-DBD37E29B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036"/>
            <a:ext cx="4911287" cy="25789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6763C5-72EA-4CE6-8876-FE19BDA8B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53" y="1951677"/>
            <a:ext cx="5410447" cy="24347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2B1D6FE-9069-4AED-8B1D-58B721BD8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87" y="4386378"/>
            <a:ext cx="3327191" cy="24967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CBDB8A2-177D-4B67-8699-18015FD0C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8" y="4397543"/>
            <a:ext cx="3953522" cy="25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FEE02-6893-4B59-B9A5-421B7407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MEHANIZACIJA V HORTIKULTURI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43471B-D571-47F2-8BCA-4C4E0149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Vloga uporabe zelenjave v prehrani</a:t>
            </a:r>
          </a:p>
          <a:p>
            <a:r>
              <a:rPr lang="sl-SI" sz="3200" dirty="0"/>
              <a:t>Razvoj pridelave zelenjave</a:t>
            </a:r>
          </a:p>
          <a:p>
            <a:r>
              <a:rPr lang="sl-SI" sz="3200" dirty="0"/>
              <a:t>Vloga zelenjavnega, zeliščnega in okrasnega vrta</a:t>
            </a:r>
          </a:p>
          <a:p>
            <a:r>
              <a:rPr lang="sl-SI" sz="3200" dirty="0"/>
              <a:t>Tehnologija pridelave vrtnin</a:t>
            </a:r>
          </a:p>
          <a:p>
            <a:r>
              <a:rPr lang="sl-SI" sz="3200" dirty="0"/>
              <a:t>Oprema za urejanje manjših površin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635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E0F668-C1CC-4EA7-8047-888B95B9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MEHANIZACIJA V HORTIKULTURI</a:t>
            </a:r>
          </a:p>
        </p:txBody>
      </p:sp>
      <p:pic>
        <p:nvPicPr>
          <p:cNvPr id="4" name="Picture 5" descr="polagalec folije 1">
            <a:extLst>
              <a:ext uri="{FF2B5EF4-FFF2-40B4-BE49-F238E27FC236}">
                <a16:creationId xmlns:a16="http://schemas.microsoft.com/office/drawing/2014/main" id="{98A66739-F0C2-40E8-8280-B62705753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0840"/>
            <a:ext cx="3220647" cy="241548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postavitev tunelov">
            <a:extLst>
              <a:ext uri="{FF2B5EF4-FFF2-40B4-BE49-F238E27FC236}">
                <a16:creationId xmlns:a16="http://schemas.microsoft.com/office/drawing/2014/main" id="{4934B39D-728C-4145-A565-9B048C34D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3220647" y="1970842"/>
            <a:ext cx="2763824" cy="244886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pobiranje zelenjane">
            <a:extLst>
              <a:ext uri="{FF2B5EF4-FFF2-40B4-BE49-F238E27FC236}">
                <a16:creationId xmlns:a16="http://schemas.microsoft.com/office/drawing/2014/main" id="{C6D80574-68BB-4C18-8EB5-EB5B41EE2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5293"/>
          <a:stretch/>
        </p:blipFill>
        <p:spPr>
          <a:xfrm>
            <a:off x="5984471" y="1970841"/>
            <a:ext cx="3284738" cy="244886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pobiranje solate">
            <a:extLst>
              <a:ext uri="{FF2B5EF4-FFF2-40B4-BE49-F238E27FC236}">
                <a16:creationId xmlns:a16="http://schemas.microsoft.com/office/drawing/2014/main" id="{C1B76901-464B-42B1-A349-BD19FBFD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86326"/>
            <a:ext cx="4321175" cy="25876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gredičar 1">
            <a:extLst>
              <a:ext uri="{FF2B5EF4-FFF2-40B4-BE49-F238E27FC236}">
                <a16:creationId xmlns:a16="http://schemas.microsoft.com/office/drawing/2014/main" id="{37F5F4F5-C97D-42D7-A168-324176F8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950" y="4318816"/>
            <a:ext cx="3817730" cy="254515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1" descr="Naprava za razkuževanje substratov">
            <a:extLst>
              <a:ext uri="{FF2B5EF4-FFF2-40B4-BE49-F238E27FC236}">
                <a16:creationId xmlns:a16="http://schemas.microsoft.com/office/drawing/2014/main" id="{4EFFCEF9-AFE6-4E32-B408-91001806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4989" y="1970840"/>
            <a:ext cx="3186014" cy="1961968"/>
          </a:xfrm>
          <a:prstGeom prst="rect">
            <a:avLst/>
          </a:prstGeom>
          <a:noFill/>
        </p:spPr>
      </p:pic>
      <p:pic>
        <p:nvPicPr>
          <p:cNvPr id="10" name="Picture 6" descr="Presejevalnik sejancev - shematski prikaz">
            <a:extLst>
              <a:ext uri="{FF2B5EF4-FFF2-40B4-BE49-F238E27FC236}">
                <a16:creationId xmlns:a16="http://schemas.microsoft.com/office/drawing/2014/main" id="{28321B09-42C4-40E6-AB8D-03C8F1E5F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42"/>
          <a:stretch/>
        </p:blipFill>
        <p:spPr>
          <a:xfrm>
            <a:off x="7636308" y="3932808"/>
            <a:ext cx="4762715" cy="3128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87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4E053-83CA-4B0E-8826-6ACB2FB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MEHANIZACIJA V HORTIKULTURI</a:t>
            </a:r>
          </a:p>
        </p:txBody>
      </p:sp>
      <p:pic>
        <p:nvPicPr>
          <p:cNvPr id="4" name="Picture 5" descr="Postopek prasajanja v narejene vdolbinice">
            <a:extLst>
              <a:ext uri="{FF2B5EF4-FFF2-40B4-BE49-F238E27FC236}">
                <a16:creationId xmlns:a16="http://schemas.microsoft.com/office/drawing/2014/main" id="{C627E191-BAEA-4D06-A9A2-F24BA898B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3" r="51987"/>
          <a:stretch/>
        </p:blipFill>
        <p:spPr>
          <a:xfrm>
            <a:off x="26633" y="1979720"/>
            <a:ext cx="2183443" cy="2181569"/>
          </a:xfrm>
          <a:noFill/>
        </p:spPr>
      </p:pic>
      <p:pic>
        <p:nvPicPr>
          <p:cNvPr id="5" name="Picture 5" descr="Postopek prasajanja v narejene vdolbinice">
            <a:extLst>
              <a:ext uri="{FF2B5EF4-FFF2-40B4-BE49-F238E27FC236}">
                <a16:creationId xmlns:a16="http://schemas.microsoft.com/office/drawing/2014/main" id="{766A62B3-A6E2-43AA-A80B-06F1D9741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r="1187" b="25537"/>
          <a:stretch/>
        </p:blipFill>
        <p:spPr>
          <a:xfrm>
            <a:off x="2210076" y="1979720"/>
            <a:ext cx="2298466" cy="2339464"/>
          </a:xfrm>
          <a:prstGeom prst="rect">
            <a:avLst/>
          </a:prstGeom>
          <a:noFill/>
        </p:spPr>
      </p:pic>
      <p:pic>
        <p:nvPicPr>
          <p:cNvPr id="6" name="Picture 5" descr="Šobe za prijemanje semen">
            <a:extLst>
              <a:ext uri="{FF2B5EF4-FFF2-40B4-BE49-F238E27FC236}">
                <a16:creationId xmlns:a16="http://schemas.microsoft.com/office/drawing/2014/main" id="{FCDAB5F6-E741-4A58-BC22-694E2A4D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262" y="2006352"/>
            <a:ext cx="1764251" cy="2312831"/>
          </a:xfrm>
          <a:prstGeom prst="rect">
            <a:avLst/>
          </a:prstGeom>
          <a:noFill/>
        </p:spPr>
      </p:pic>
      <p:pic>
        <p:nvPicPr>
          <p:cNvPr id="7" name="Picture 11" descr="Sejalnica">
            <a:extLst>
              <a:ext uri="{FF2B5EF4-FFF2-40B4-BE49-F238E27FC236}">
                <a16:creationId xmlns:a16="http://schemas.microsoft.com/office/drawing/2014/main" id="{AF182A3E-8915-4C14-8469-BBB96240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6513" y="1979719"/>
            <a:ext cx="1930960" cy="2339463"/>
          </a:xfrm>
          <a:prstGeom prst="rect">
            <a:avLst/>
          </a:prstGeom>
          <a:noFill/>
        </p:spPr>
      </p:pic>
      <p:pic>
        <p:nvPicPr>
          <p:cNvPr id="8" name="Picture 5" descr="Presejevanje sejancev v lonce">
            <a:extLst>
              <a:ext uri="{FF2B5EF4-FFF2-40B4-BE49-F238E27FC236}">
                <a16:creationId xmlns:a16="http://schemas.microsoft.com/office/drawing/2014/main" id="{0B3B9702-CA31-4BAD-98E6-B86EF081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61287"/>
            <a:ext cx="3319438" cy="2715017"/>
          </a:xfrm>
          <a:prstGeom prst="rect">
            <a:avLst/>
          </a:prstGeom>
          <a:noFill/>
        </p:spPr>
      </p:pic>
      <p:pic>
        <p:nvPicPr>
          <p:cNvPr id="9" name="Picture 12" descr="Roller-inspection-table-4">
            <a:extLst>
              <a:ext uri="{FF2B5EF4-FFF2-40B4-BE49-F238E27FC236}">
                <a16:creationId xmlns:a16="http://schemas.microsoft.com/office/drawing/2014/main" id="{795615FC-22F8-4A6A-B814-3F695557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5996" y="4252403"/>
            <a:ext cx="3474566" cy="2605595"/>
          </a:xfrm>
          <a:prstGeom prst="rect">
            <a:avLst/>
          </a:prstGeom>
          <a:noFill/>
        </p:spPr>
      </p:pic>
      <p:pic>
        <p:nvPicPr>
          <p:cNvPr id="10" name="Picture 7" descr="polirano korenje">
            <a:extLst>
              <a:ext uri="{FF2B5EF4-FFF2-40B4-BE49-F238E27FC236}">
                <a16:creationId xmlns:a16="http://schemas.microsoft.com/office/drawing/2014/main" id="{85EF021E-76E2-438D-81FC-ECE60DFB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561" y="4319184"/>
            <a:ext cx="5382499" cy="2557120"/>
          </a:xfrm>
          <a:prstGeom prst="rect">
            <a:avLst/>
          </a:prstGeom>
          <a:noFill/>
        </p:spPr>
      </p:pic>
      <p:pic>
        <p:nvPicPr>
          <p:cNvPr id="11" name="Picture 2" descr="C:\Users\Rafael\Documents\ŠHVU - višja šola š.l. 2015-2016\prekrivanje rastlin.jpg">
            <a:extLst>
              <a:ext uri="{FF2B5EF4-FFF2-40B4-BE49-F238E27FC236}">
                <a16:creationId xmlns:a16="http://schemas.microsoft.com/office/drawing/2014/main" id="{1C9271CC-D583-4392-9B8C-83777BF0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473" y="2079395"/>
            <a:ext cx="1397857" cy="2339463"/>
          </a:xfrm>
          <a:prstGeom prst="rect">
            <a:avLst/>
          </a:prstGeom>
          <a:noFill/>
        </p:spPr>
      </p:pic>
      <p:pic>
        <p:nvPicPr>
          <p:cNvPr id="12" name="Označba mesta vsebine 3">
            <a:extLst>
              <a:ext uri="{FF2B5EF4-FFF2-40B4-BE49-F238E27FC236}">
                <a16:creationId xmlns:a16="http://schemas.microsoft.com/office/drawing/2014/main" id="{22D18AEE-9C19-4FB3-AAB0-72D7339C47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810" y="1979719"/>
            <a:ext cx="2811944" cy="24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6D6FD-84C1-4554-BFD1-BD9DD65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ŠTUDENT PRIDOBI ZNANJA </a:t>
            </a:r>
            <a:br>
              <a:rPr lang="sl-SI" dirty="0"/>
            </a:br>
            <a:r>
              <a:rPr lang="sl-SI" dirty="0"/>
              <a:t>NA NASLEDNJIH PODROČJIH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F68533-9965-4EF2-84C8-13C3E164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3200" dirty="0"/>
              <a:t>Seznani se z uporabo sodobnih orodij, strojev in naprav,</a:t>
            </a:r>
          </a:p>
          <a:p>
            <a:r>
              <a:rPr lang="sl-SI" sz="3200" dirty="0"/>
              <a:t>Delo zna opravljati koristno in učinkovito</a:t>
            </a:r>
          </a:p>
          <a:p>
            <a:r>
              <a:rPr lang="sl-SI" sz="3200" dirty="0"/>
              <a:t>Razvija sodoben način urejanja krajine</a:t>
            </a:r>
          </a:p>
          <a:p>
            <a:r>
              <a:rPr lang="sl-SI" sz="3200" dirty="0"/>
              <a:t>Obvlada varovanje in ohranjanje naravne in kulturne dediščine</a:t>
            </a:r>
          </a:p>
          <a:p>
            <a:r>
              <a:rPr lang="sl-SI" sz="3200" dirty="0"/>
              <a:t>Ohranja življenjske in uporabniške navade ljudi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17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E9DB7-79A6-4907-8FEB-3904E3B2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ŠTUDENT PRIDOBI ZNANJA </a:t>
            </a:r>
            <a:br>
              <a:rPr lang="sl-SI" dirty="0"/>
            </a:br>
            <a:r>
              <a:rPr lang="sl-SI" dirty="0"/>
              <a:t>NA NASLEDNJIH PODROČJIH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89E3E1-1156-4C14-8DD0-C5511BD14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" y="2008474"/>
            <a:ext cx="2778212" cy="2329208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D4BFBEA-1981-48B1-A4DE-8EEB14D2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1" y="1843087"/>
            <a:ext cx="4762500" cy="31718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F6E7810-6093-422F-A224-50AAFC56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39" y="4192054"/>
            <a:ext cx="5643243" cy="266594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6170B7-65FC-41AD-88A7-3FEFE7B1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7" y="4192054"/>
            <a:ext cx="2764024" cy="26659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82F7C48-A98D-4DD6-857E-038856ACD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1" y="4847208"/>
            <a:ext cx="3364338" cy="20107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1089AC2-ACFE-4E88-BE3C-37C475553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98" y="1879589"/>
            <a:ext cx="2680843" cy="23422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AF18761-AE2F-4B7D-A30A-12B09BBCF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74" y="2008474"/>
            <a:ext cx="2286826" cy="22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6F42EC-B5DD-45EC-91DD-99DD0AC9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ŠTUDENT PRIDOBI ZNANJA </a:t>
            </a:r>
            <a:br>
              <a:rPr lang="sl-SI" dirty="0"/>
            </a:br>
            <a:r>
              <a:rPr lang="sl-SI" dirty="0"/>
              <a:t>NA NASLEDNJIH PODROČJIH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4B805C-F192-4A08-AFE8-6EA087D4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Načrtuje pridelavo kakovostne hrane</a:t>
            </a:r>
          </a:p>
          <a:p>
            <a:r>
              <a:rPr lang="sl-SI" sz="3200" dirty="0"/>
              <a:t>Uporablja primeren način komunikacije pri reševanju problemov, organizaciji dela in izvajanju posameznih nalog,</a:t>
            </a:r>
          </a:p>
          <a:p>
            <a:r>
              <a:rPr lang="sl-SI" sz="3200" dirty="0"/>
              <a:t>Razvija ustvarjalno mišljenje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936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748D1-30D0-4236-8755-B0E02D8F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ŠTUDENT PRIDOBI ZNANJA </a:t>
            </a:r>
            <a:br>
              <a:rPr lang="sl-SI" dirty="0"/>
            </a:br>
            <a:r>
              <a:rPr lang="sl-SI" dirty="0"/>
              <a:t>NA NASLEDNJIH PODROČJIH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0187466-1FE4-40D9-9EC8-8320032EA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1928928"/>
            <a:ext cx="3887582" cy="2554296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C088972-94C7-4A38-819B-A94D0370E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4412203"/>
            <a:ext cx="3887582" cy="24457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4920A8-58D8-4632-8387-2A86DE7E1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61" y="1928928"/>
            <a:ext cx="4452097" cy="29626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8851C27-B06C-47DA-8091-450C980CC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82" y="1928928"/>
            <a:ext cx="4211963" cy="29626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E8E8FD-FF80-4056-988C-FDAB24C6B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40" y="4659637"/>
            <a:ext cx="4848045" cy="21983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06D12B0-C198-4059-8CB0-82DCFBEA7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48" y="4905375"/>
            <a:ext cx="370735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2957FA-60F2-45FF-9269-B2106EAC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VARNA UPORABA MEHANIZACIJE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43ACBF-8433-4FC9-B4F2-AC31D3DC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Pomen varnosti in zdravja pri delu</a:t>
            </a:r>
          </a:p>
          <a:p>
            <a:r>
              <a:rPr lang="sl-SI" sz="3200" dirty="0"/>
              <a:t>Uporaba sredstev za delo</a:t>
            </a:r>
          </a:p>
          <a:p>
            <a:r>
              <a:rPr lang="sl-SI" sz="3200" dirty="0"/>
              <a:t>Obstoječa zakonodaja</a:t>
            </a:r>
          </a:p>
          <a:p>
            <a:r>
              <a:rPr lang="sl-SI" sz="3200" dirty="0"/>
              <a:t>Požarna varnost</a:t>
            </a:r>
          </a:p>
          <a:p>
            <a:r>
              <a:rPr lang="sl-SI" sz="3200" dirty="0"/>
              <a:t>Strokovna terminologija v mehanizaciji</a:t>
            </a:r>
          </a:p>
          <a:p>
            <a:r>
              <a:rPr lang="sl-SI" sz="3200" dirty="0"/>
              <a:t>Zahteve pri izdelavi oziroma nabavi mehanizacije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4EC2F-A6B4-40ED-9781-2FB2A486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VARNA UPORABA MEHANIZACIJE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E3DCCDC-04B3-48DF-AC48-6017AA7B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7792"/>
            <a:ext cx="2845401" cy="2402265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693578D-7B35-46E9-958E-4B5A58B92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99" y="1947791"/>
            <a:ext cx="2606690" cy="26862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135F152-E338-4181-9FFA-F51FAEEDB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89" y="1978863"/>
            <a:ext cx="3026086" cy="24954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2AC438-9618-437C-AB0D-3117C0F78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75" y="1923379"/>
            <a:ext cx="3793724" cy="25509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686696F-F5EC-4A1D-9813-F40000722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50056"/>
            <a:ext cx="3851789" cy="25079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92FC712-334B-4BEC-8046-1A9A2362F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88" y="4537710"/>
            <a:ext cx="1600301" cy="233890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8255B2-C6A5-4A9B-841B-9EC6B0E011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27" y="4441844"/>
            <a:ext cx="2444065" cy="244406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8DEA69E-0583-43A5-95AD-0E3B24FE1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85" y="4217717"/>
            <a:ext cx="4463981" cy="26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0AFA4-3F98-4D6E-B718-A6CAEDEF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VARNA UPORABA MEHANIZACIJE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EDC357-FF3E-4F8A-9C87-51264CB2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Delitev mehanizacije</a:t>
            </a:r>
          </a:p>
          <a:p>
            <a:r>
              <a:rPr lang="sl-SI" sz="3200" dirty="0"/>
              <a:t>Delovanje posameznih strojev, orodij in naprav</a:t>
            </a:r>
          </a:p>
          <a:p>
            <a:r>
              <a:rPr lang="sl-SI" sz="3200" dirty="0"/>
              <a:t>Preizkušanje strojev in  naprav</a:t>
            </a:r>
          </a:p>
          <a:p>
            <a:r>
              <a:rPr lang="sl-SI" sz="3200" dirty="0"/>
              <a:t>Računalniška kontrola strojev</a:t>
            </a:r>
          </a:p>
          <a:p>
            <a:r>
              <a:rPr lang="sl-SI" sz="3200" dirty="0"/>
              <a:t>Vzdrževanje mehanizacije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944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264A2B-07AF-4519-B91A-EA9F0928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VARNA UPORABA MEHANIZACIJE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5AFEB2A-BD9A-4B6D-B559-6A2A9037A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4166"/>
            <a:ext cx="4722920" cy="315845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6092EC2-2D7B-40B4-9FF5-7163D3B1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0" y="1834166"/>
            <a:ext cx="4938944" cy="27644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A138CB-9A7B-4E50-A197-A01F6CEED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94033"/>
            <a:ext cx="4572000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773DEE-536B-49CA-953E-67DA3E847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0044"/>
            <a:ext cx="3684233" cy="20613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7F40372-8B3D-484B-94EE-7A265825D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8" y="4447794"/>
            <a:ext cx="4033423" cy="24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96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</TotalTime>
  <Words>202</Words>
  <Application>Microsoft Office PowerPoint</Application>
  <PresentationFormat>Širokozaslonsko</PresentationFormat>
  <Paragraphs>44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MEHANIZACIJA V KRAJINARSTVU IN HORTIKULTURI</vt:lpstr>
      <vt:lpstr>ŠTUDENT PRIDOBI ZNANJA  NA NASLEDNJIH PODROČJIH</vt:lpstr>
      <vt:lpstr>ŠTUDENT PRIDOBI ZNANJA  NA NASLEDNJIH PODROČJIH</vt:lpstr>
      <vt:lpstr>ŠTUDENT PRIDOBI ZNANJA  NA NASLEDNJIH PODROČJIH</vt:lpstr>
      <vt:lpstr>ŠTUDENT PRIDOBI ZNANJA  NA NASLEDNJIH PODROČJIH</vt:lpstr>
      <vt:lpstr>VARNA UPORABA MEHANIZACIJE</vt:lpstr>
      <vt:lpstr>VARNA UPORABA MEHANIZACIJE</vt:lpstr>
      <vt:lpstr>VARNA UPORABA MEHANIZACIJE</vt:lpstr>
      <vt:lpstr>VARNA UPORABA MEHANIZACIJE</vt:lpstr>
      <vt:lpstr>MEHANIZACIJA V KRAJINARSTVU</vt:lpstr>
      <vt:lpstr>MEHANIZACIJA V KRAJINARSTVU</vt:lpstr>
      <vt:lpstr>MEHANIZACIJA V HORTIKULTURI</vt:lpstr>
      <vt:lpstr>MEHANIZACIJA V HORTIKULTURI</vt:lpstr>
      <vt:lpstr>MEHANIZACIJA V HORTIKULTURI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MEHANIAZCIJA V KRAJINARSTVU IN HORTIKULTURI</dc:title>
  <dc:creator>Rafael Hrustel</dc:creator>
  <cp:lastModifiedBy>Rafael Hrustel</cp:lastModifiedBy>
  <cp:revision>40</cp:revision>
  <dcterms:created xsi:type="dcterms:W3CDTF">2021-10-01T09:56:20Z</dcterms:created>
  <dcterms:modified xsi:type="dcterms:W3CDTF">2021-10-04T07:58:34Z</dcterms:modified>
</cp:coreProperties>
</file>