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7" autoAdjust="0"/>
  </p:normalViewPr>
  <p:slideViewPr>
    <p:cSldViewPr snapToGrid="0" snapToObjects="1">
      <p:cViewPr varScale="1">
        <p:scale>
          <a:sx n="114" d="100"/>
          <a:sy n="114" d="100"/>
        </p:scale>
        <p:origin x="15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2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84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16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82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7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2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5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7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3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2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9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8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0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4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2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ERASMUS+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KLJUČNI UKREP 1 – </a:t>
            </a:r>
            <a:r>
              <a:rPr lang="en-US" dirty="0" err="1"/>
              <a:t>mobilnost</a:t>
            </a:r>
            <a:r>
              <a:rPr lang="en-US" dirty="0"/>
              <a:t> </a:t>
            </a:r>
            <a:r>
              <a:rPr lang="en-US" dirty="0" err="1"/>
              <a:t>posameznikov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r"/>
            <a:r>
              <a:rPr lang="en-US" dirty="0" err="1"/>
              <a:t>Tjaša</a:t>
            </a:r>
            <a:r>
              <a:rPr lang="en-US" dirty="0"/>
              <a:t> </a:t>
            </a:r>
            <a:r>
              <a:rPr lang="en-US" dirty="0" err="1"/>
              <a:t>Ogrizek</a:t>
            </a:r>
            <a:endParaRPr lang="en-US" dirty="0"/>
          </a:p>
          <a:p>
            <a:pPr algn="r"/>
            <a:r>
              <a:rPr lang="en-US" dirty="0" err="1"/>
              <a:t>Februar</a:t>
            </a:r>
            <a:r>
              <a:rPr lang="en-US" dirty="0"/>
              <a:t> 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959" y="2336167"/>
            <a:ext cx="1460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Organizacija</a:t>
            </a:r>
            <a:r>
              <a:rPr lang="en-US" dirty="0"/>
              <a:t> GOSTITELJICA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Organizacija</a:t>
            </a:r>
            <a:r>
              <a:rPr lang="en-US" dirty="0"/>
              <a:t> GOSTITELJICA je </a:t>
            </a:r>
            <a:r>
              <a:rPr lang="en-US" dirty="0" err="1"/>
              <a:t>lahko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Katerakoli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zasebna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je </a:t>
            </a:r>
            <a:r>
              <a:rPr lang="en-US" dirty="0" err="1"/>
              <a:t>aktivna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trgu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področju</a:t>
            </a:r>
            <a:r>
              <a:rPr lang="en-US" dirty="0"/>
              <a:t> </a:t>
            </a:r>
            <a:r>
              <a:rPr lang="en-US" dirty="0" err="1"/>
              <a:t>izobraževanja</a:t>
            </a:r>
            <a:r>
              <a:rPr lang="en-US" dirty="0"/>
              <a:t>, </a:t>
            </a:r>
            <a:r>
              <a:rPr lang="en-US" dirty="0" err="1"/>
              <a:t>usposabljanja</a:t>
            </a:r>
            <a:r>
              <a:rPr lang="en-US" dirty="0"/>
              <a:t> in </a:t>
            </a:r>
            <a:r>
              <a:rPr lang="en-US" dirty="0" err="1"/>
              <a:t>mladine</a:t>
            </a:r>
            <a:r>
              <a:rPr lang="en-US" dirty="0"/>
              <a:t>. </a:t>
            </a:r>
            <a:r>
              <a:rPr lang="en-US" dirty="0" err="1"/>
              <a:t>Npr</a:t>
            </a:r>
            <a:r>
              <a:rPr lang="en-US" dirty="0"/>
              <a:t>.:</a:t>
            </a:r>
          </a:p>
          <a:p>
            <a:pPr lvl="2"/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zasebno</a:t>
            </a:r>
            <a:r>
              <a:rPr lang="en-US" dirty="0"/>
              <a:t>, </a:t>
            </a:r>
            <a:r>
              <a:rPr lang="en-US" dirty="0" err="1"/>
              <a:t>malo</a:t>
            </a:r>
            <a:r>
              <a:rPr lang="en-US" dirty="0"/>
              <a:t>,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veliko</a:t>
            </a:r>
            <a:r>
              <a:rPr lang="en-US" dirty="0"/>
              <a:t> </a:t>
            </a:r>
            <a:r>
              <a:rPr lang="en-US" dirty="0" err="1"/>
              <a:t>podjetje</a:t>
            </a:r>
            <a:endParaRPr lang="en-US" dirty="0"/>
          </a:p>
          <a:p>
            <a:pPr lvl="2"/>
            <a:r>
              <a:rPr lang="en-US" dirty="0" err="1"/>
              <a:t>Javni</a:t>
            </a:r>
            <a:r>
              <a:rPr lang="en-US" dirty="0"/>
              <a:t> organ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lokalni</a:t>
            </a:r>
            <a:r>
              <a:rPr lang="en-US" dirty="0"/>
              <a:t>, </a:t>
            </a:r>
            <a:r>
              <a:rPr lang="en-US" dirty="0" err="1"/>
              <a:t>regionalni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nacionalni</a:t>
            </a:r>
            <a:r>
              <a:rPr lang="en-US" dirty="0"/>
              <a:t> </a:t>
            </a:r>
            <a:r>
              <a:rPr lang="en-US" dirty="0" err="1"/>
              <a:t>ravni</a:t>
            </a:r>
            <a:endParaRPr lang="en-US" dirty="0"/>
          </a:p>
          <a:p>
            <a:pPr lvl="2"/>
            <a:r>
              <a:rPr lang="en-US" dirty="0" err="1"/>
              <a:t>Socialni</a:t>
            </a:r>
            <a:r>
              <a:rPr lang="en-US" dirty="0"/>
              <a:t> partner,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gospodarske</a:t>
            </a:r>
            <a:r>
              <a:rPr lang="en-US" dirty="0"/>
              <a:t> </a:t>
            </a:r>
            <a:r>
              <a:rPr lang="en-US" dirty="0" err="1"/>
              <a:t>zbornice</a:t>
            </a:r>
            <a:r>
              <a:rPr lang="en-US" dirty="0"/>
              <a:t>, </a:t>
            </a:r>
            <a:r>
              <a:rPr lang="en-US" dirty="0" err="1"/>
              <a:t>obrtniška</a:t>
            </a:r>
            <a:r>
              <a:rPr lang="en-US" dirty="0"/>
              <a:t> </a:t>
            </a:r>
            <a:r>
              <a:rPr lang="en-US" dirty="0" err="1"/>
              <a:t>združenja</a:t>
            </a:r>
            <a:endParaRPr lang="en-US" dirty="0"/>
          </a:p>
          <a:p>
            <a:pPr lvl="2"/>
            <a:r>
              <a:rPr lang="en-US" dirty="0" err="1"/>
              <a:t>Raziskovalni</a:t>
            </a:r>
            <a:r>
              <a:rPr lang="en-US" dirty="0"/>
              <a:t> </a:t>
            </a:r>
            <a:r>
              <a:rPr lang="en-US" dirty="0" err="1"/>
              <a:t>inštitut</a:t>
            </a:r>
            <a:endParaRPr lang="en-US" dirty="0"/>
          </a:p>
          <a:p>
            <a:pPr lvl="2"/>
            <a:r>
              <a:rPr lang="en-US" dirty="0" err="1"/>
              <a:t>Fundacija</a:t>
            </a:r>
            <a:endParaRPr lang="en-US" dirty="0"/>
          </a:p>
          <a:p>
            <a:pPr lvl="2"/>
            <a:r>
              <a:rPr lang="en-US" dirty="0" err="1"/>
              <a:t>Šola</a:t>
            </a:r>
            <a:r>
              <a:rPr lang="en-US" dirty="0"/>
              <a:t>, </a:t>
            </a:r>
            <a:r>
              <a:rPr lang="en-US" dirty="0" err="1"/>
              <a:t>zavod</a:t>
            </a:r>
            <a:r>
              <a:rPr lang="en-US" dirty="0"/>
              <a:t>, center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izobraževanje</a:t>
            </a:r>
            <a:endParaRPr lang="en-US" dirty="0"/>
          </a:p>
          <a:p>
            <a:pPr lvl="1"/>
            <a:r>
              <a:rPr lang="en-US" dirty="0" err="1"/>
              <a:t>Neprofitna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endParaRPr lang="en-US" dirty="0"/>
          </a:p>
          <a:p>
            <a:pPr lvl="1"/>
            <a:r>
              <a:rPr lang="en-US" dirty="0" err="1"/>
              <a:t>Visokošolska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je </a:t>
            </a:r>
            <a:r>
              <a:rPr lang="en-US" dirty="0" err="1"/>
              <a:t>nosilka</a:t>
            </a:r>
            <a:r>
              <a:rPr lang="en-US" dirty="0"/>
              <a:t> ECHE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3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Od 2 do 12 </a:t>
            </a:r>
            <a:r>
              <a:rPr lang="en-US" dirty="0" err="1"/>
              <a:t>mesecev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9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Kraji</a:t>
            </a:r>
            <a:r>
              <a:rPr lang="en-US" dirty="0"/>
              <a:t> </a:t>
            </a:r>
            <a:r>
              <a:rPr lang="en-US" dirty="0" err="1"/>
              <a:t>izvajanja</a:t>
            </a:r>
            <a:r>
              <a:rPr lang="en-US" dirty="0"/>
              <a:t> </a:t>
            </a:r>
            <a:r>
              <a:rPr lang="en-US" dirty="0" err="1"/>
              <a:t>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Študenti</a:t>
            </a:r>
            <a:r>
              <a:rPr lang="en-US" dirty="0"/>
              <a:t> </a:t>
            </a:r>
            <a:r>
              <a:rPr lang="en-US" dirty="0" err="1"/>
              <a:t>morajo</a:t>
            </a:r>
            <a:r>
              <a:rPr lang="en-US" dirty="0"/>
              <a:t> </a:t>
            </a:r>
            <a:r>
              <a:rPr lang="en-US" dirty="0" err="1"/>
              <a:t>izvajati</a:t>
            </a:r>
            <a:r>
              <a:rPr lang="en-US" dirty="0"/>
              <a:t> </a:t>
            </a:r>
            <a:r>
              <a:rPr lang="en-US" dirty="0" err="1"/>
              <a:t>svojo</a:t>
            </a:r>
            <a:r>
              <a:rPr lang="en-US" dirty="0"/>
              <a:t> </a:t>
            </a:r>
            <a:r>
              <a:rPr lang="en-US" dirty="0" err="1"/>
              <a:t>mobilnost</a:t>
            </a:r>
            <a:r>
              <a:rPr lang="en-US" dirty="0"/>
              <a:t> v </a:t>
            </a:r>
            <a:r>
              <a:rPr lang="en-US" dirty="0" err="1"/>
              <a:t>državi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pošiljateljice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, v </a:t>
            </a:r>
            <a:r>
              <a:rPr lang="en-US" dirty="0" err="1"/>
              <a:t>kateri</a:t>
            </a:r>
            <a:r>
              <a:rPr lang="en-US" dirty="0"/>
              <a:t> </a:t>
            </a:r>
            <a:r>
              <a:rPr lang="en-US" dirty="0" err="1"/>
              <a:t>študent</a:t>
            </a:r>
            <a:r>
              <a:rPr lang="en-US" dirty="0"/>
              <a:t> med </a:t>
            </a:r>
            <a:r>
              <a:rPr lang="en-US" dirty="0" err="1"/>
              <a:t>študijem</a:t>
            </a:r>
            <a:r>
              <a:rPr lang="en-US" dirty="0"/>
              <a:t> </a:t>
            </a:r>
            <a:r>
              <a:rPr lang="en-US" dirty="0" err="1"/>
              <a:t>prebiva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33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Upravičeni</a:t>
            </a:r>
            <a:r>
              <a:rPr lang="en-US" dirty="0"/>
              <a:t> </a:t>
            </a:r>
            <a:r>
              <a:rPr lang="en-US" dirty="0" err="1"/>
              <a:t>udeleženci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Študenti</a:t>
            </a:r>
            <a:r>
              <a:rPr lang="en-US" dirty="0"/>
              <a:t>, </a:t>
            </a:r>
            <a:r>
              <a:rPr lang="en-US" dirty="0" err="1"/>
              <a:t>vpisani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visokošolsko</a:t>
            </a:r>
            <a:r>
              <a:rPr lang="en-US" dirty="0"/>
              <a:t> </a:t>
            </a:r>
            <a:r>
              <a:rPr lang="en-US" dirty="0" err="1"/>
              <a:t>institucijo</a:t>
            </a:r>
            <a:r>
              <a:rPr lang="en-US" dirty="0"/>
              <a:t> in v </a:t>
            </a:r>
            <a:r>
              <a:rPr lang="en-US" dirty="0" err="1"/>
              <a:t>študij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se </a:t>
            </a:r>
            <a:r>
              <a:rPr lang="en-US" dirty="0" err="1"/>
              <a:t>zaključi</a:t>
            </a:r>
            <a:r>
              <a:rPr lang="en-US" dirty="0"/>
              <a:t> s </a:t>
            </a:r>
            <a:r>
              <a:rPr lang="en-US" dirty="0" err="1"/>
              <a:t>priznano</a:t>
            </a:r>
            <a:r>
              <a:rPr lang="en-US" dirty="0"/>
              <a:t> </a:t>
            </a:r>
            <a:r>
              <a:rPr lang="en-US" dirty="0" err="1"/>
              <a:t>stopnjo</a:t>
            </a:r>
            <a:r>
              <a:rPr lang="en-US" dirty="0"/>
              <a:t> </a:t>
            </a:r>
            <a:r>
              <a:rPr lang="en-US" dirty="0" err="1"/>
              <a:t>izobrazbe</a:t>
            </a:r>
            <a:endParaRPr lang="en-US" dirty="0"/>
          </a:p>
          <a:p>
            <a:r>
              <a:rPr lang="en-US" dirty="0"/>
              <a:t>V </a:t>
            </a:r>
            <a:r>
              <a:rPr lang="en-US" dirty="0" err="1"/>
              <a:t>praksah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sodelujejo</a:t>
            </a:r>
            <a:r>
              <a:rPr lang="en-US" dirty="0"/>
              <a:t> </a:t>
            </a:r>
            <a:r>
              <a:rPr lang="en-US" dirty="0" err="1"/>
              <a:t>nedavni</a:t>
            </a:r>
            <a:r>
              <a:rPr lang="en-US" dirty="0"/>
              <a:t> </a:t>
            </a:r>
            <a:r>
              <a:rPr lang="en-US" dirty="0" err="1"/>
              <a:t>diplomanti</a:t>
            </a:r>
            <a:r>
              <a:rPr lang="en-US" dirty="0"/>
              <a:t> (a </a:t>
            </a:r>
            <a:r>
              <a:rPr lang="en-US" dirty="0" err="1"/>
              <a:t>morajo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izbrani</a:t>
            </a:r>
            <a:r>
              <a:rPr lang="en-US" dirty="0"/>
              <a:t> v </a:t>
            </a:r>
            <a:r>
              <a:rPr lang="en-US" dirty="0" err="1"/>
              <a:t>zadnjem</a:t>
            </a:r>
            <a:r>
              <a:rPr lang="en-US" dirty="0"/>
              <a:t> </a:t>
            </a:r>
            <a:r>
              <a:rPr lang="en-US" dirty="0" err="1"/>
              <a:t>letu</a:t>
            </a:r>
            <a:r>
              <a:rPr lang="en-US" dirty="0"/>
              <a:t> </a:t>
            </a:r>
            <a:r>
              <a:rPr lang="en-US" dirty="0" err="1"/>
              <a:t>študija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56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Dotacija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mobilnost</a:t>
            </a:r>
            <a:r>
              <a:rPr lang="en-US" dirty="0"/>
              <a:t> </a:t>
            </a:r>
            <a:r>
              <a:rPr lang="en-US" dirty="0" err="1"/>
              <a:t>študentov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Študenti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prejmejo</a:t>
            </a:r>
            <a:r>
              <a:rPr lang="en-US" dirty="0"/>
              <a:t> </a:t>
            </a:r>
            <a:r>
              <a:rPr lang="en-US" dirty="0" err="1"/>
              <a:t>dotacijo</a:t>
            </a:r>
            <a:r>
              <a:rPr lang="en-US" dirty="0"/>
              <a:t> EU, </a:t>
            </a:r>
            <a:r>
              <a:rPr lang="en-US" dirty="0" err="1"/>
              <a:t>namenjeno</a:t>
            </a:r>
            <a:r>
              <a:rPr lang="en-US" dirty="0"/>
              <a:t> </a:t>
            </a:r>
            <a:r>
              <a:rPr lang="en-US" dirty="0" err="1"/>
              <a:t>kritju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potnih</a:t>
            </a:r>
            <a:r>
              <a:rPr lang="en-US" dirty="0"/>
              <a:t> </a:t>
            </a:r>
            <a:r>
              <a:rPr lang="en-US" dirty="0" err="1"/>
              <a:t>stroškov</a:t>
            </a:r>
            <a:r>
              <a:rPr lang="en-US" dirty="0"/>
              <a:t> in </a:t>
            </a:r>
            <a:r>
              <a:rPr lang="en-US" dirty="0" err="1"/>
              <a:t>stroškom</a:t>
            </a:r>
            <a:r>
              <a:rPr lang="en-US" dirty="0"/>
              <a:t> </a:t>
            </a:r>
            <a:r>
              <a:rPr lang="en-US" dirty="0" err="1"/>
              <a:t>bivanja</a:t>
            </a:r>
            <a:r>
              <a:rPr lang="en-US" dirty="0"/>
              <a:t> med </a:t>
            </a:r>
            <a:r>
              <a:rPr lang="en-US" dirty="0" err="1"/>
              <a:t>prakso</a:t>
            </a:r>
            <a:r>
              <a:rPr lang="en-US" dirty="0"/>
              <a:t> v </a:t>
            </a:r>
            <a:r>
              <a:rPr lang="en-US" dirty="0" err="1"/>
              <a:t>tujini</a:t>
            </a:r>
            <a:endParaRPr lang="en-US" dirty="0"/>
          </a:p>
          <a:p>
            <a:r>
              <a:rPr lang="en-US" dirty="0" err="1"/>
              <a:t>Dotacija</a:t>
            </a:r>
            <a:r>
              <a:rPr lang="en-US" dirty="0"/>
              <a:t> EU 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odvisna</a:t>
            </a:r>
            <a:r>
              <a:rPr lang="en-US" dirty="0"/>
              <a:t> od </a:t>
            </a:r>
            <a:r>
              <a:rPr lang="en-US" dirty="0" err="1"/>
              <a:t>smeri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je </a:t>
            </a:r>
            <a:r>
              <a:rPr lang="en-US" dirty="0" err="1"/>
              <a:t>lahko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Mobilnost</a:t>
            </a:r>
            <a:r>
              <a:rPr lang="en-US" dirty="0"/>
              <a:t> v </a:t>
            </a:r>
            <a:r>
              <a:rPr lang="en-US" dirty="0" err="1"/>
              <a:t>državo</a:t>
            </a:r>
            <a:r>
              <a:rPr lang="en-US" dirty="0"/>
              <a:t> s </a:t>
            </a:r>
            <a:r>
              <a:rPr lang="en-US" dirty="0" err="1"/>
              <a:t>podobnimi</a:t>
            </a:r>
            <a:r>
              <a:rPr lang="en-US" dirty="0"/>
              <a:t> </a:t>
            </a:r>
            <a:r>
              <a:rPr lang="en-US" dirty="0" err="1"/>
              <a:t>življenjskimi</a:t>
            </a:r>
            <a:r>
              <a:rPr lang="en-US" dirty="0"/>
              <a:t> </a:t>
            </a:r>
            <a:r>
              <a:rPr lang="en-US" dirty="0" err="1"/>
              <a:t>stroški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Mobilnost</a:t>
            </a:r>
            <a:r>
              <a:rPr lang="en-US" dirty="0"/>
              <a:t> v </a:t>
            </a:r>
            <a:r>
              <a:rPr lang="en-US" dirty="0" err="1"/>
              <a:t>državo</a:t>
            </a:r>
            <a:r>
              <a:rPr lang="en-US" dirty="0"/>
              <a:t> z </a:t>
            </a:r>
            <a:r>
              <a:rPr lang="en-US" dirty="0" err="1"/>
              <a:t>višjimi</a:t>
            </a:r>
            <a:r>
              <a:rPr lang="en-US" dirty="0"/>
              <a:t> </a:t>
            </a:r>
            <a:r>
              <a:rPr lang="en-US" dirty="0" err="1"/>
              <a:t>življenjskimi</a:t>
            </a:r>
            <a:r>
              <a:rPr lang="en-US" dirty="0"/>
              <a:t> </a:t>
            </a:r>
            <a:r>
              <a:rPr lang="en-US" dirty="0" err="1"/>
              <a:t>stroški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Mobilnost</a:t>
            </a:r>
            <a:r>
              <a:rPr lang="en-US" dirty="0"/>
              <a:t> v </a:t>
            </a:r>
            <a:r>
              <a:rPr lang="en-US" dirty="0" err="1"/>
              <a:t>državo</a:t>
            </a:r>
            <a:r>
              <a:rPr lang="en-US" dirty="0"/>
              <a:t> z </a:t>
            </a:r>
            <a:r>
              <a:rPr lang="en-US" dirty="0" err="1"/>
              <a:t>nižjimi</a:t>
            </a:r>
            <a:r>
              <a:rPr lang="en-US" dirty="0"/>
              <a:t> </a:t>
            </a:r>
            <a:r>
              <a:rPr lang="en-US" dirty="0" err="1"/>
              <a:t>življenskimi</a:t>
            </a:r>
            <a:r>
              <a:rPr lang="en-US" dirty="0"/>
              <a:t> </a:t>
            </a:r>
            <a:r>
              <a:rPr lang="en-US" dirty="0" err="1"/>
              <a:t>stroški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7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81737"/>
              </p:ext>
            </p:extLst>
          </p:nvPr>
        </p:nvGraphicFramePr>
        <p:xfrm>
          <a:off x="309704" y="2433985"/>
          <a:ext cx="8140062" cy="395020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7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0741">
                <a:tc>
                  <a:txBody>
                    <a:bodyPr/>
                    <a:lstStyle/>
                    <a:p>
                      <a:r>
                        <a:rPr lang="en-US" b="0" dirty="0" err="1"/>
                        <a:t>Skupina</a:t>
                      </a:r>
                      <a:r>
                        <a:rPr lang="en-US" b="0" dirty="0"/>
                        <a:t> 1</a:t>
                      </a:r>
                    </a:p>
                    <a:p>
                      <a:r>
                        <a:rPr lang="en-US" b="0" dirty="0" err="1"/>
                        <a:t>Države</a:t>
                      </a:r>
                      <a:r>
                        <a:rPr lang="en-US" b="0" dirty="0"/>
                        <a:t> z </a:t>
                      </a:r>
                      <a:r>
                        <a:rPr lang="en-US" b="0" dirty="0" err="1"/>
                        <a:t>višjimi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življenjskimi</a:t>
                      </a:r>
                      <a:r>
                        <a:rPr lang="en-US" b="0" baseline="0" dirty="0"/>
                        <a:t> </a:t>
                      </a:r>
                      <a:r>
                        <a:rPr lang="en-US" b="0" baseline="0" dirty="0" err="1"/>
                        <a:t>stroški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Danska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Finska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Islandija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Irska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Luksemburg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Švedska</a:t>
                      </a:r>
                      <a:r>
                        <a:rPr lang="en-US" b="0" dirty="0"/>
                        <a:t>, ZK*, </a:t>
                      </a:r>
                      <a:r>
                        <a:rPr lang="en-US" b="0" dirty="0" err="1"/>
                        <a:t>Lihtenštajn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Norveška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741">
                <a:tc>
                  <a:txBody>
                    <a:bodyPr/>
                    <a:lstStyle/>
                    <a:p>
                      <a:r>
                        <a:rPr lang="en-US" dirty="0" err="1"/>
                        <a:t>Skupina</a:t>
                      </a:r>
                      <a:r>
                        <a:rPr lang="en-US" dirty="0"/>
                        <a:t> 2</a:t>
                      </a:r>
                    </a:p>
                    <a:p>
                      <a:r>
                        <a:rPr lang="en-US" dirty="0" err="1"/>
                        <a:t>Države</a:t>
                      </a:r>
                      <a:r>
                        <a:rPr lang="en-US" dirty="0"/>
                        <a:t> s </a:t>
                      </a:r>
                      <a:r>
                        <a:rPr lang="en-US" dirty="0" err="1"/>
                        <a:t>srednjime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visokimi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življenjskimi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stroški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Avstrija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Belgija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Nemčija</a:t>
                      </a:r>
                      <a:r>
                        <a:rPr lang="en-US" dirty="0"/>
                        <a:t>,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Francija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Italija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Grčija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Španija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Ciper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Nizozemska</a:t>
                      </a:r>
                      <a:r>
                        <a:rPr lang="en-US" baseline="0" dirty="0"/>
                        <a:t>, Malta, </a:t>
                      </a:r>
                      <a:r>
                        <a:rPr lang="en-US" baseline="0" dirty="0" err="1"/>
                        <a:t>Portugalska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67">
                <a:tc>
                  <a:txBody>
                    <a:bodyPr/>
                    <a:lstStyle/>
                    <a:p>
                      <a:r>
                        <a:rPr lang="en-US" dirty="0" err="1"/>
                        <a:t>Skupina</a:t>
                      </a:r>
                      <a:r>
                        <a:rPr lang="en-US" dirty="0"/>
                        <a:t> 3</a:t>
                      </a:r>
                    </a:p>
                    <a:p>
                      <a:r>
                        <a:rPr lang="en-US" dirty="0" err="1"/>
                        <a:t>Države</a:t>
                      </a:r>
                      <a:r>
                        <a:rPr lang="en-US" dirty="0"/>
                        <a:t> z </a:t>
                      </a:r>
                      <a:r>
                        <a:rPr lang="en-US" dirty="0" err="1"/>
                        <a:t>nižjimi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življenjskimi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stroški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Bolgarija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Hrvaška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Češka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Estonija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Latvija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Litva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Madžarska</a:t>
                      </a:r>
                      <a:r>
                        <a:rPr lang="en-US" dirty="0"/>
                        <a:t>, 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Poljska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Romunija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Slovaška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Slovenija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Srbija</a:t>
                      </a:r>
                      <a:r>
                        <a:rPr lang="en-US" baseline="0" dirty="0"/>
                        <a:t>, Severna Makedonija, </a:t>
                      </a:r>
                      <a:r>
                        <a:rPr lang="en-US" baseline="0" dirty="0" err="1"/>
                        <a:t>Turčija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6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Razpis</a:t>
            </a:r>
            <a:r>
              <a:rPr lang="en-US" dirty="0"/>
              <a:t>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53" y="2117793"/>
            <a:ext cx="7610476" cy="4355475"/>
          </a:xfrm>
        </p:spPr>
        <p:txBody>
          <a:bodyPr>
            <a:normAutofit/>
          </a:bodyPr>
          <a:lstStyle/>
          <a:p>
            <a:r>
              <a:rPr lang="en-US" dirty="0" err="1"/>
              <a:t>Dotacija</a:t>
            </a:r>
            <a:r>
              <a:rPr lang="en-US" dirty="0"/>
              <a:t> EU v </a:t>
            </a:r>
            <a:r>
              <a:rPr lang="en-US" dirty="0" err="1"/>
              <a:t>srednji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– </a:t>
            </a:r>
            <a:r>
              <a:rPr lang="en-US" b="1" dirty="0"/>
              <a:t>220 do 470 </a:t>
            </a:r>
            <a:r>
              <a:rPr lang="en-US" dirty="0"/>
              <a:t>EUR/</a:t>
            </a:r>
            <a:r>
              <a:rPr lang="en-US" dirty="0" err="1"/>
              <a:t>mesec</a:t>
            </a:r>
            <a:r>
              <a:rPr lang="en-US" dirty="0"/>
              <a:t> (</a:t>
            </a:r>
            <a:r>
              <a:rPr lang="en-US" dirty="0" err="1"/>
              <a:t>velja</a:t>
            </a:r>
            <a:r>
              <a:rPr lang="en-US" dirty="0"/>
              <a:t> za </a:t>
            </a:r>
            <a:r>
              <a:rPr lang="en-US" dirty="0" err="1"/>
              <a:t>mobilnost</a:t>
            </a:r>
            <a:r>
              <a:rPr lang="en-US" dirty="0"/>
              <a:t> v </a:t>
            </a:r>
            <a:r>
              <a:rPr lang="en-US" dirty="0" err="1"/>
              <a:t>državo</a:t>
            </a:r>
            <a:r>
              <a:rPr lang="en-US" dirty="0"/>
              <a:t> s </a:t>
            </a:r>
            <a:r>
              <a:rPr lang="en-US" dirty="0" err="1"/>
              <a:t>podobnimi</a:t>
            </a:r>
            <a:r>
              <a:rPr lang="en-US" dirty="0"/>
              <a:t> </a:t>
            </a:r>
            <a:r>
              <a:rPr lang="en-US" dirty="0" err="1"/>
              <a:t>življenjskimi</a:t>
            </a:r>
            <a:r>
              <a:rPr lang="en-US" dirty="0"/>
              <a:t> </a:t>
            </a:r>
            <a:r>
              <a:rPr lang="en-US" dirty="0" err="1"/>
              <a:t>stroški</a:t>
            </a:r>
            <a:r>
              <a:rPr lang="en-US" dirty="0"/>
              <a:t>: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1 v </a:t>
            </a:r>
            <a:r>
              <a:rPr lang="en-US" dirty="0" err="1"/>
              <a:t>skupino</a:t>
            </a:r>
            <a:r>
              <a:rPr lang="en-US" dirty="0"/>
              <a:t> 1,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2 v </a:t>
            </a:r>
            <a:r>
              <a:rPr lang="en-US" dirty="0" err="1"/>
              <a:t>skupino</a:t>
            </a:r>
            <a:r>
              <a:rPr lang="en-US" dirty="0"/>
              <a:t> 2 in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3 v </a:t>
            </a:r>
            <a:r>
              <a:rPr lang="en-US" dirty="0" err="1"/>
              <a:t>skupino</a:t>
            </a:r>
            <a:r>
              <a:rPr lang="en-US" dirty="0"/>
              <a:t> 3</a:t>
            </a:r>
          </a:p>
          <a:p>
            <a:r>
              <a:rPr lang="en-US" dirty="0" err="1"/>
              <a:t>Dotacija</a:t>
            </a:r>
            <a:r>
              <a:rPr lang="en-US" dirty="0"/>
              <a:t> EU v </a:t>
            </a:r>
            <a:r>
              <a:rPr lang="en-US" dirty="0" err="1"/>
              <a:t>višji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: </a:t>
            </a:r>
            <a:r>
              <a:rPr lang="en-US" dirty="0" err="1"/>
              <a:t>ustreza</a:t>
            </a:r>
            <a:r>
              <a:rPr lang="en-US" dirty="0"/>
              <a:t> </a:t>
            </a:r>
            <a:r>
              <a:rPr lang="en-US" dirty="0" err="1"/>
              <a:t>srednjim</a:t>
            </a:r>
            <a:r>
              <a:rPr lang="en-US" dirty="0"/>
              <a:t> </a:t>
            </a:r>
            <a:r>
              <a:rPr lang="en-US" dirty="0" err="1"/>
              <a:t>zneskom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+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vsaj</a:t>
            </a:r>
            <a:r>
              <a:rPr lang="en-US" dirty="0">
                <a:highlight>
                  <a:srgbClr val="FFFF00"/>
                </a:highlight>
              </a:rPr>
              <a:t> 50 EUR </a:t>
            </a:r>
            <a:r>
              <a:rPr lang="en-US" dirty="0"/>
              <a:t>– </a:t>
            </a:r>
            <a:r>
              <a:rPr lang="en-US" b="1" dirty="0"/>
              <a:t>270 do 520</a:t>
            </a:r>
            <a:r>
              <a:rPr lang="en-US" dirty="0"/>
              <a:t> EUR/</a:t>
            </a:r>
            <a:r>
              <a:rPr lang="en-US" dirty="0" err="1"/>
              <a:t>mesec</a:t>
            </a:r>
            <a:r>
              <a:rPr lang="en-US" dirty="0"/>
              <a:t> (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2 v 1,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3 v </a:t>
            </a:r>
            <a:r>
              <a:rPr lang="en-US" dirty="0" err="1"/>
              <a:t>skupini</a:t>
            </a:r>
            <a:r>
              <a:rPr lang="en-US" dirty="0"/>
              <a:t> 1 in 2</a:t>
            </a:r>
          </a:p>
          <a:p>
            <a:r>
              <a:rPr lang="en-US" dirty="0" err="1"/>
              <a:t>Dotacija</a:t>
            </a:r>
            <a:r>
              <a:rPr lang="en-US" dirty="0"/>
              <a:t> EU v </a:t>
            </a:r>
            <a:r>
              <a:rPr lang="en-US" dirty="0" err="1"/>
              <a:t>nižji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: </a:t>
            </a:r>
            <a:r>
              <a:rPr lang="en-US" dirty="0" err="1"/>
              <a:t>ustreza</a:t>
            </a:r>
            <a:r>
              <a:rPr lang="en-US" dirty="0"/>
              <a:t> </a:t>
            </a:r>
            <a:r>
              <a:rPr lang="en-US" dirty="0" err="1"/>
              <a:t>srednjim</a:t>
            </a:r>
            <a:r>
              <a:rPr lang="en-US" dirty="0"/>
              <a:t> </a:t>
            </a:r>
            <a:r>
              <a:rPr lang="en-US" dirty="0" err="1"/>
              <a:t>zneskom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– </a:t>
            </a:r>
            <a:r>
              <a:rPr lang="en-US" dirty="0" err="1">
                <a:highlight>
                  <a:srgbClr val="FFFF00"/>
                </a:highlight>
              </a:rPr>
              <a:t>vsaj</a:t>
            </a:r>
            <a:r>
              <a:rPr lang="en-US" dirty="0">
                <a:highlight>
                  <a:srgbClr val="FFFF00"/>
                </a:highlight>
              </a:rPr>
              <a:t> 50 EUR</a:t>
            </a:r>
            <a:r>
              <a:rPr lang="en-US" dirty="0"/>
              <a:t> – </a:t>
            </a:r>
            <a:r>
              <a:rPr lang="en-US" b="1" dirty="0"/>
              <a:t>170 do 420 </a:t>
            </a:r>
            <a:r>
              <a:rPr lang="en-US" dirty="0"/>
              <a:t>EUR/</a:t>
            </a:r>
            <a:r>
              <a:rPr lang="en-US" dirty="0" err="1"/>
              <a:t>mesec</a:t>
            </a:r>
            <a:r>
              <a:rPr lang="en-US" dirty="0"/>
              <a:t> (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1 v </a:t>
            </a:r>
            <a:r>
              <a:rPr lang="en-US" dirty="0" err="1"/>
              <a:t>skupino</a:t>
            </a:r>
            <a:r>
              <a:rPr lang="en-US" dirty="0"/>
              <a:t> 2 in 3;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2 v 3</a:t>
            </a:r>
          </a:p>
          <a:p>
            <a:pPr lvl="1"/>
            <a:r>
              <a:rPr lang="en-US" i="1" dirty="0" err="1"/>
              <a:t>Zneski</a:t>
            </a:r>
            <a:r>
              <a:rPr lang="en-US" i="1" dirty="0"/>
              <a:t> so </a:t>
            </a:r>
            <a:r>
              <a:rPr lang="en-US" i="1" dirty="0" err="1"/>
              <a:t>odvisni</a:t>
            </a:r>
            <a:r>
              <a:rPr lang="en-US" i="1" dirty="0"/>
              <a:t> od </a:t>
            </a:r>
            <a:r>
              <a:rPr lang="en-US" i="1" dirty="0" err="1"/>
              <a:t>razpoložljivosti</a:t>
            </a:r>
            <a:r>
              <a:rPr lang="en-US" i="1" dirty="0"/>
              <a:t> in </a:t>
            </a:r>
            <a:r>
              <a:rPr lang="en-US" i="1" dirty="0" err="1"/>
              <a:t>višine</a:t>
            </a:r>
            <a:r>
              <a:rPr lang="en-US" i="1" dirty="0"/>
              <a:t> </a:t>
            </a:r>
            <a:r>
              <a:rPr lang="en-US" i="1" dirty="0" err="1"/>
              <a:t>sredstev</a:t>
            </a:r>
            <a:r>
              <a:rPr lang="en-US" i="1" dirty="0"/>
              <a:t> </a:t>
            </a:r>
            <a:r>
              <a:rPr lang="en-US" i="1" dirty="0" err="1"/>
              <a:t>iz</a:t>
            </a:r>
            <a:r>
              <a:rPr lang="en-US" i="1" dirty="0"/>
              <a:t> </a:t>
            </a:r>
            <a:r>
              <a:rPr lang="en-US" i="1" dirty="0" err="1"/>
              <a:t>drugih</a:t>
            </a:r>
            <a:r>
              <a:rPr lang="en-US" i="1" dirty="0"/>
              <a:t> </a:t>
            </a:r>
            <a:r>
              <a:rPr lang="en-US" i="1" dirty="0" err="1"/>
              <a:t>virov</a:t>
            </a:r>
            <a:r>
              <a:rPr lang="en-US" i="1" dirty="0"/>
              <a:t> </a:t>
            </a:r>
            <a:r>
              <a:rPr lang="en-US" i="1" dirty="0" err="1"/>
              <a:t>financiranja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6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podpora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Študenti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opravljajo</a:t>
            </a:r>
            <a:r>
              <a:rPr lang="en-US" dirty="0"/>
              <a:t> </a:t>
            </a:r>
            <a:r>
              <a:rPr lang="en-US" dirty="0" err="1"/>
              <a:t>prakso</a:t>
            </a:r>
            <a:r>
              <a:rPr lang="en-US" dirty="0"/>
              <a:t> </a:t>
            </a:r>
            <a:r>
              <a:rPr lang="en-US" dirty="0" err="1"/>
              <a:t>bodo</a:t>
            </a:r>
            <a:r>
              <a:rPr lang="en-US" dirty="0"/>
              <a:t> </a:t>
            </a:r>
            <a:r>
              <a:rPr lang="en-US" dirty="0" err="1"/>
              <a:t>prejeli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enkratni</a:t>
            </a:r>
            <a:r>
              <a:rPr lang="en-US" dirty="0"/>
              <a:t> </a:t>
            </a:r>
            <a:r>
              <a:rPr lang="en-US" dirty="0" err="1"/>
              <a:t>znesek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dtacije</a:t>
            </a:r>
            <a:r>
              <a:rPr lang="en-US" dirty="0"/>
              <a:t> EU v </a:t>
            </a:r>
            <a:r>
              <a:rPr lang="en-US" dirty="0" err="1"/>
              <a:t>višini</a:t>
            </a:r>
            <a:r>
              <a:rPr lang="en-US" dirty="0"/>
              <a:t> od </a:t>
            </a:r>
            <a:r>
              <a:rPr lang="en-US" b="1" dirty="0"/>
              <a:t>100 do 200 </a:t>
            </a:r>
            <a:r>
              <a:rPr lang="en-US" dirty="0"/>
              <a:t>EUR/</a:t>
            </a:r>
            <a:r>
              <a:rPr lang="en-US" dirty="0" err="1"/>
              <a:t>mesec</a:t>
            </a:r>
            <a:endParaRPr lang="en-US" dirty="0"/>
          </a:p>
          <a:p>
            <a:r>
              <a:rPr lang="en-US" dirty="0"/>
              <a:t>Za </a:t>
            </a:r>
            <a:r>
              <a:rPr lang="en-US" dirty="0" err="1"/>
              <a:t>študente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okolij</a:t>
            </a:r>
            <a:r>
              <a:rPr lang="en-US" dirty="0"/>
              <a:t> z </a:t>
            </a:r>
            <a:r>
              <a:rPr lang="en-US" dirty="0" err="1"/>
              <a:t>manj</a:t>
            </a:r>
            <a:r>
              <a:rPr lang="en-US" dirty="0"/>
              <a:t> </a:t>
            </a:r>
            <a:r>
              <a:rPr lang="en-US" dirty="0" err="1"/>
              <a:t>možnostmi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Begunci</a:t>
            </a:r>
            <a:r>
              <a:rPr lang="en-US" dirty="0"/>
              <a:t>, migrant, </a:t>
            </a:r>
            <a:r>
              <a:rPr lang="en-US" dirty="0" err="1"/>
              <a:t>prosilci</a:t>
            </a:r>
            <a:r>
              <a:rPr lang="en-US" dirty="0"/>
              <a:t> za </a:t>
            </a:r>
            <a:r>
              <a:rPr lang="en-US" dirty="0" err="1"/>
              <a:t>azil</a:t>
            </a:r>
            <a:r>
              <a:rPr lang="en-US" dirty="0"/>
              <a:t>)</a:t>
            </a:r>
          </a:p>
          <a:p>
            <a:r>
              <a:rPr lang="en-US" dirty="0" err="1"/>
              <a:t>Znesek</a:t>
            </a:r>
            <a:r>
              <a:rPr lang="en-US" dirty="0"/>
              <a:t> je </a:t>
            </a:r>
            <a:r>
              <a:rPr lang="en-US" dirty="0" err="1"/>
              <a:t>odvisen</a:t>
            </a:r>
            <a:r>
              <a:rPr lang="en-US" dirty="0"/>
              <a:t> od </a:t>
            </a:r>
            <a:r>
              <a:rPr lang="en-US" dirty="0" err="1"/>
              <a:t>povpraševanja</a:t>
            </a:r>
            <a:r>
              <a:rPr lang="en-US" dirty="0"/>
              <a:t> in </a:t>
            </a:r>
            <a:r>
              <a:rPr lang="en-US" dirty="0" err="1"/>
              <a:t>sofinanciranja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34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Razpis</a:t>
            </a:r>
            <a:r>
              <a:rPr lang="en-US" dirty="0"/>
              <a:t>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Zaključek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31. 5. 2021</a:t>
            </a:r>
          </a:p>
          <a:p>
            <a:r>
              <a:rPr lang="en-US" dirty="0" err="1"/>
              <a:t>Okvirna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za </a:t>
            </a:r>
            <a:r>
              <a:rPr lang="en-US" dirty="0" err="1"/>
              <a:t>dotacije</a:t>
            </a:r>
            <a:r>
              <a:rPr lang="en-US" dirty="0"/>
              <a:t> </a:t>
            </a:r>
            <a:r>
              <a:rPr lang="en-US" dirty="0" err="1"/>
              <a:t>študentom</a:t>
            </a:r>
            <a:r>
              <a:rPr lang="en-US" dirty="0"/>
              <a:t>: 1, 080 EUR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6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Razpis</a:t>
            </a:r>
            <a:r>
              <a:rPr lang="en-US" dirty="0"/>
              <a:t>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Zaključek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30. 9. 2021</a:t>
            </a:r>
          </a:p>
          <a:p>
            <a:r>
              <a:rPr lang="en-US" dirty="0" err="1"/>
              <a:t>Okvirna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za </a:t>
            </a:r>
            <a:r>
              <a:rPr lang="en-US" dirty="0" err="1"/>
              <a:t>dotacije</a:t>
            </a:r>
            <a:r>
              <a:rPr lang="en-US" dirty="0"/>
              <a:t> </a:t>
            </a:r>
            <a:r>
              <a:rPr lang="en-US" dirty="0" err="1"/>
              <a:t>študentom</a:t>
            </a:r>
            <a:r>
              <a:rPr lang="en-US" dirty="0"/>
              <a:t>: 1, 160 EUR</a:t>
            </a:r>
          </a:p>
        </p:txBody>
      </p:sp>
    </p:spTree>
    <p:extLst>
      <p:ext uri="{BB962C8B-B14F-4D97-AF65-F5344CB8AC3E}">
        <p14:creationId xmlns:p14="http://schemas.microsoft.com/office/powerpoint/2010/main" val="89271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 </a:t>
            </a:r>
            <a:r>
              <a:rPr lang="en-US" dirty="0" err="1"/>
              <a:t>ukrep</a:t>
            </a:r>
            <a:r>
              <a:rPr lang="en-US" dirty="0"/>
              <a:t> med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podpira</a:t>
            </a:r>
            <a:r>
              <a:rPr lang="en-US" dirty="0"/>
              <a:t> </a:t>
            </a:r>
            <a:r>
              <a:rPr lang="en-GB" dirty="0" err="1"/>
              <a:t>mobilnost</a:t>
            </a:r>
            <a:r>
              <a:rPr lang="en-GB" dirty="0"/>
              <a:t> </a:t>
            </a:r>
            <a:r>
              <a:rPr lang="en-GB" dirty="0" err="1"/>
              <a:t>učečih</a:t>
            </a:r>
            <a:r>
              <a:rPr lang="en-GB" dirty="0"/>
              <a:t> se in </a:t>
            </a:r>
            <a:r>
              <a:rPr lang="en-GB" dirty="0" err="1"/>
              <a:t>osebja</a:t>
            </a:r>
            <a:r>
              <a:rPr lang="en-GB" dirty="0"/>
              <a:t>: </a:t>
            </a:r>
            <a:r>
              <a:rPr lang="en-GB" dirty="0" err="1"/>
              <a:t>priložnosti</a:t>
            </a:r>
            <a:r>
              <a:rPr lang="en-GB" dirty="0"/>
              <a:t> </a:t>
            </a:r>
            <a:r>
              <a:rPr lang="en-GB" dirty="0" err="1"/>
              <a:t>zaštudente</a:t>
            </a:r>
            <a:r>
              <a:rPr lang="en-GB" dirty="0"/>
              <a:t>, </a:t>
            </a:r>
            <a:r>
              <a:rPr lang="en-GB" dirty="0" err="1"/>
              <a:t>praktikante</a:t>
            </a:r>
            <a:r>
              <a:rPr lang="en-GB" dirty="0"/>
              <a:t>, in </a:t>
            </a:r>
            <a:r>
              <a:rPr lang="en-GB" dirty="0" err="1"/>
              <a:t>mlade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 za </a:t>
            </a:r>
            <a:r>
              <a:rPr lang="en-GB" dirty="0" err="1"/>
              <a:t>profesorje</a:t>
            </a:r>
            <a:r>
              <a:rPr lang="en-GB" dirty="0"/>
              <a:t>, </a:t>
            </a:r>
            <a:r>
              <a:rPr lang="en-GB" dirty="0" err="1"/>
              <a:t>učitelje</a:t>
            </a:r>
            <a:r>
              <a:rPr lang="en-GB" dirty="0"/>
              <a:t>, </a:t>
            </a:r>
            <a:r>
              <a:rPr lang="en-GB" dirty="0" err="1"/>
              <a:t>vodje</a:t>
            </a:r>
            <a:r>
              <a:rPr lang="en-GB" dirty="0"/>
              <a:t> </a:t>
            </a:r>
            <a:r>
              <a:rPr lang="en-GB" dirty="0" err="1"/>
              <a:t>usposabljanj</a:t>
            </a:r>
            <a:r>
              <a:rPr lang="en-GB" dirty="0"/>
              <a:t>, </a:t>
            </a:r>
            <a:r>
              <a:rPr lang="en-GB" dirty="0" err="1"/>
              <a:t>mladinske</a:t>
            </a:r>
            <a:r>
              <a:rPr lang="en-GB" dirty="0"/>
              <a:t> </a:t>
            </a:r>
            <a:r>
              <a:rPr lang="en-GB" dirty="0" err="1"/>
              <a:t>delavce</a:t>
            </a:r>
            <a:r>
              <a:rPr lang="en-GB" dirty="0"/>
              <a:t>, </a:t>
            </a:r>
            <a:r>
              <a:rPr lang="en-GB" dirty="0" err="1"/>
              <a:t>osebje</a:t>
            </a:r>
            <a:r>
              <a:rPr lang="en-GB" dirty="0"/>
              <a:t> </a:t>
            </a:r>
            <a:r>
              <a:rPr lang="en-GB" dirty="0" err="1"/>
              <a:t>izobraževalnih</a:t>
            </a:r>
            <a:r>
              <a:rPr lang="en-GB" dirty="0"/>
              <a:t> </a:t>
            </a:r>
            <a:r>
              <a:rPr lang="en-GB" dirty="0" err="1"/>
              <a:t>institucij</a:t>
            </a:r>
            <a:r>
              <a:rPr lang="en-GB" dirty="0"/>
              <a:t> in </a:t>
            </a:r>
            <a:r>
              <a:rPr lang="en-GB" dirty="0" err="1"/>
              <a:t>organizacije</a:t>
            </a:r>
            <a:r>
              <a:rPr lang="en-GB" dirty="0"/>
              <a:t> </a:t>
            </a:r>
            <a:r>
              <a:rPr lang="en-GB" dirty="0" err="1"/>
              <a:t>civilne</a:t>
            </a:r>
            <a:r>
              <a:rPr lang="en-GB" dirty="0"/>
              <a:t> </a:t>
            </a:r>
            <a:r>
              <a:rPr lang="en-GB" dirty="0" err="1"/>
              <a:t>družbe</a:t>
            </a:r>
            <a:r>
              <a:rPr lang="en-GB" dirty="0"/>
              <a:t> za </a:t>
            </a:r>
            <a:r>
              <a:rPr lang="en-GB" dirty="0" err="1"/>
              <a:t>učenje</a:t>
            </a:r>
            <a:r>
              <a:rPr lang="en-GB" dirty="0"/>
              <a:t> in/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pridobitev</a:t>
            </a:r>
            <a:r>
              <a:rPr lang="en-GB" dirty="0"/>
              <a:t> </a:t>
            </a:r>
            <a:r>
              <a:rPr lang="en-GB" dirty="0" err="1"/>
              <a:t>strokovnih</a:t>
            </a:r>
            <a:r>
              <a:rPr lang="en-GB" dirty="0"/>
              <a:t> </a:t>
            </a:r>
            <a:r>
              <a:rPr lang="en-GB" dirty="0" err="1"/>
              <a:t>izkušenj</a:t>
            </a:r>
            <a:r>
              <a:rPr lang="en-GB" dirty="0"/>
              <a:t> v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državi</a:t>
            </a:r>
            <a:r>
              <a:rPr lang="en-GB" dirty="0"/>
              <a:t>;</a:t>
            </a:r>
            <a:endParaRPr lang="en-US" dirty="0"/>
          </a:p>
          <a:p>
            <a:r>
              <a:rPr lang="en-US" dirty="0" err="1"/>
              <a:t>Priložnost</a:t>
            </a:r>
            <a:r>
              <a:rPr lang="en-US" dirty="0"/>
              <a:t> za </a:t>
            </a:r>
            <a:r>
              <a:rPr lang="en-US" dirty="0" err="1"/>
              <a:t>študente</a:t>
            </a:r>
            <a:r>
              <a:rPr lang="en-US" dirty="0"/>
              <a:t>, </a:t>
            </a:r>
            <a:r>
              <a:rPr lang="en-US" dirty="0" err="1"/>
              <a:t>praktikante</a:t>
            </a:r>
            <a:r>
              <a:rPr lang="en-US" dirty="0"/>
              <a:t>, </a:t>
            </a:r>
            <a:r>
              <a:rPr lang="en-US" dirty="0" err="1"/>
              <a:t>mlade</a:t>
            </a:r>
            <a:r>
              <a:rPr lang="en-US" dirty="0"/>
              <a:t> in </a:t>
            </a:r>
            <a:r>
              <a:rPr lang="en-US" dirty="0" err="1"/>
              <a:t>prostovoljce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za </a:t>
            </a:r>
            <a:r>
              <a:rPr lang="en-US" dirty="0" err="1"/>
              <a:t>profesorje</a:t>
            </a:r>
            <a:r>
              <a:rPr lang="en-US" dirty="0"/>
              <a:t>, </a:t>
            </a:r>
            <a:r>
              <a:rPr lang="en-US" dirty="0" err="1"/>
              <a:t>učiteljem</a:t>
            </a:r>
            <a:r>
              <a:rPr lang="en-US" dirty="0"/>
              <a:t> </a:t>
            </a:r>
            <a:r>
              <a:rPr lang="en-US" dirty="0" err="1"/>
              <a:t>vodje</a:t>
            </a:r>
            <a:r>
              <a:rPr lang="en-US" dirty="0"/>
              <a:t> </a:t>
            </a:r>
            <a:r>
              <a:rPr lang="en-US" dirty="0" err="1"/>
              <a:t>usposabljanj</a:t>
            </a:r>
            <a:r>
              <a:rPr lang="en-US" dirty="0"/>
              <a:t> , </a:t>
            </a:r>
            <a:r>
              <a:rPr lang="en-US" dirty="0" err="1"/>
              <a:t>osebje</a:t>
            </a:r>
            <a:r>
              <a:rPr lang="en-US" dirty="0"/>
              <a:t> </a:t>
            </a:r>
            <a:r>
              <a:rPr lang="en-US" dirty="0" err="1"/>
              <a:t>izobraževalnih</a:t>
            </a:r>
            <a:r>
              <a:rPr lang="en-US" dirty="0"/>
              <a:t> </a:t>
            </a:r>
            <a:r>
              <a:rPr lang="en-US" dirty="0" err="1"/>
              <a:t>institucij</a:t>
            </a:r>
            <a:r>
              <a:rPr lang="en-US" dirty="0"/>
              <a:t> za </a:t>
            </a:r>
            <a:r>
              <a:rPr lang="en-US" b="1" dirty="0" err="1"/>
              <a:t>pridobitev</a:t>
            </a:r>
            <a:r>
              <a:rPr lang="en-US" b="1" dirty="0"/>
              <a:t> </a:t>
            </a:r>
            <a:r>
              <a:rPr lang="en-US" b="1" dirty="0" err="1"/>
              <a:t>strokovnih</a:t>
            </a:r>
            <a:r>
              <a:rPr lang="en-US" b="1" dirty="0"/>
              <a:t> </a:t>
            </a:r>
            <a:r>
              <a:rPr lang="en-US" b="1" dirty="0" err="1"/>
              <a:t>izkušenj</a:t>
            </a:r>
            <a:r>
              <a:rPr lang="en-US" b="1" dirty="0"/>
              <a:t> </a:t>
            </a:r>
            <a:r>
              <a:rPr lang="en-US" dirty="0"/>
              <a:t>v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državii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6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Spletna</a:t>
            </a:r>
            <a:r>
              <a:rPr lang="en-US" dirty="0"/>
              <a:t> </a:t>
            </a:r>
            <a:r>
              <a:rPr lang="en-US" dirty="0" err="1"/>
              <a:t>jezikovna</a:t>
            </a:r>
            <a:r>
              <a:rPr lang="en-US" dirty="0"/>
              <a:t> </a:t>
            </a:r>
            <a:r>
              <a:rPr lang="en-US" dirty="0" err="1"/>
              <a:t>podpora</a:t>
            </a:r>
            <a:r>
              <a:rPr lang="en-US" dirty="0"/>
              <a:t> (OLS)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 </a:t>
            </a:r>
            <a:r>
              <a:rPr lang="en-US" dirty="0" err="1"/>
              <a:t>voljo</a:t>
            </a:r>
            <a:r>
              <a:rPr lang="en-US" dirty="0"/>
              <a:t> v </a:t>
            </a:r>
            <a:r>
              <a:rPr lang="en-US" dirty="0" err="1"/>
              <a:t>jeziku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udeleženci</a:t>
            </a:r>
            <a:r>
              <a:rPr lang="en-US" dirty="0"/>
              <a:t> </a:t>
            </a:r>
            <a:r>
              <a:rPr lang="en-US" dirty="0" err="1"/>
              <a:t>uporabljajo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opravljanju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v </a:t>
            </a:r>
            <a:r>
              <a:rPr lang="en-US" dirty="0" err="1"/>
              <a:t>tujini</a:t>
            </a:r>
            <a:endParaRPr lang="en-US" dirty="0"/>
          </a:p>
          <a:p>
            <a:r>
              <a:rPr lang="en-US" dirty="0"/>
              <a:t>Na </a:t>
            </a:r>
            <a:r>
              <a:rPr lang="en-US" dirty="0" err="1"/>
              <a:t>voljo</a:t>
            </a:r>
            <a:r>
              <a:rPr lang="en-US" dirty="0"/>
              <a:t> </a:t>
            </a:r>
            <a:r>
              <a:rPr lang="en-US" dirty="0" err="1"/>
              <a:t>prek</a:t>
            </a:r>
            <a:r>
              <a:rPr lang="en-US" dirty="0"/>
              <a:t> </a:t>
            </a:r>
            <a:r>
              <a:rPr lang="en-US" dirty="0" err="1"/>
              <a:t>spletne</a:t>
            </a:r>
            <a:r>
              <a:rPr lang="en-US" dirty="0"/>
              <a:t> </a:t>
            </a:r>
            <a:r>
              <a:rPr lang="en-US" dirty="0" err="1"/>
              <a:t>jezikovne</a:t>
            </a:r>
            <a:r>
              <a:rPr lang="en-US" dirty="0"/>
              <a:t> </a:t>
            </a:r>
            <a:r>
              <a:rPr lang="en-US" dirty="0" err="1"/>
              <a:t>podpore</a:t>
            </a:r>
            <a:endParaRPr lang="en-US" dirty="0"/>
          </a:p>
          <a:p>
            <a:r>
              <a:rPr lang="en-US" dirty="0" err="1"/>
              <a:t>Vključuje</a:t>
            </a:r>
            <a:r>
              <a:rPr lang="en-US" dirty="0"/>
              <a:t> </a:t>
            </a:r>
            <a:r>
              <a:rPr lang="en-US" dirty="0" err="1"/>
              <a:t>obvezno</a:t>
            </a:r>
            <a:r>
              <a:rPr lang="en-US" dirty="0"/>
              <a:t> </a:t>
            </a:r>
            <a:r>
              <a:rPr lang="en-US" dirty="0" err="1"/>
              <a:t>oceno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jezikov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in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 err="1"/>
              <a:t>koncu</a:t>
            </a:r>
            <a:r>
              <a:rPr lang="en-US" dirty="0"/>
              <a:t> </a:t>
            </a:r>
            <a:r>
              <a:rPr lang="en-US" dirty="0" err="1"/>
              <a:t>obdobja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) in </a:t>
            </a:r>
            <a:r>
              <a:rPr lang="en-US" dirty="0" err="1"/>
              <a:t>prostovoljne</a:t>
            </a:r>
            <a:r>
              <a:rPr lang="en-US" dirty="0"/>
              <a:t> </a:t>
            </a:r>
            <a:r>
              <a:rPr lang="en-US" dirty="0" err="1"/>
              <a:t>jezikovne</a:t>
            </a:r>
            <a:r>
              <a:rPr lang="en-US" dirty="0"/>
              <a:t> </a:t>
            </a:r>
            <a:r>
              <a:rPr lang="en-US" dirty="0" err="1"/>
              <a:t>tečaje</a:t>
            </a:r>
            <a:endParaRPr lang="en-US" dirty="0"/>
          </a:p>
          <a:p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preizkusa</a:t>
            </a:r>
            <a:r>
              <a:rPr lang="en-US" dirty="0"/>
              <a:t> ne 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izločitveni</a:t>
            </a:r>
            <a:r>
              <a:rPr lang="en-US" dirty="0"/>
              <a:t> </a:t>
            </a:r>
            <a:r>
              <a:rPr lang="en-US" dirty="0" err="1"/>
              <a:t>kriterij</a:t>
            </a:r>
            <a:r>
              <a:rPr lang="en-US" dirty="0"/>
              <a:t> za </a:t>
            </a:r>
            <a:r>
              <a:rPr lang="en-US" dirty="0" err="1"/>
              <a:t>udeležbo</a:t>
            </a:r>
            <a:endParaRPr lang="en-US" dirty="0"/>
          </a:p>
          <a:p>
            <a:r>
              <a:rPr lang="en-US" dirty="0" err="1"/>
              <a:t>Podrobnosti</a:t>
            </a:r>
            <a:r>
              <a:rPr lang="en-US" dirty="0"/>
              <a:t> v </a:t>
            </a:r>
            <a:r>
              <a:rPr lang="en-US" dirty="0" err="1"/>
              <a:t>Vodniku</a:t>
            </a:r>
            <a:r>
              <a:rPr lang="en-US" dirty="0"/>
              <a:t>, str. 9</a:t>
            </a:r>
          </a:p>
        </p:txBody>
      </p:sp>
    </p:spTree>
    <p:extLst>
      <p:ext uri="{BB962C8B-B14F-4D97-AF65-F5344CB8AC3E}">
        <p14:creationId xmlns:p14="http://schemas.microsoft.com/office/powerpoint/2010/main" val="2282756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RAZPIS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Spletna</a:t>
            </a:r>
            <a:r>
              <a:rPr lang="en-US" dirty="0"/>
              <a:t> </a:t>
            </a:r>
            <a:r>
              <a:rPr lang="en-US" dirty="0" err="1"/>
              <a:t>stran</a:t>
            </a:r>
            <a:r>
              <a:rPr lang="en-US" dirty="0"/>
              <a:t> VSŠ</a:t>
            </a:r>
          </a:p>
        </p:txBody>
      </p:sp>
    </p:spTree>
    <p:extLst>
      <p:ext uri="{BB962C8B-B14F-4D97-AF65-F5344CB8AC3E}">
        <p14:creationId xmlns:p14="http://schemas.microsoft.com/office/powerpoint/2010/main" val="377628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sodeluje</a:t>
            </a:r>
            <a:r>
              <a:rPr lang="en-US" dirty="0"/>
              <a:t> v </a:t>
            </a:r>
            <a:r>
              <a:rPr lang="en-US" dirty="0" err="1"/>
              <a:t>programu</a:t>
            </a:r>
            <a:r>
              <a:rPr lang="en-US" dirty="0"/>
              <a:t> Erasmus+?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Posamezniki</a:t>
            </a:r>
            <a:r>
              <a:rPr lang="en-US" dirty="0"/>
              <a:t> – </a:t>
            </a:r>
            <a:r>
              <a:rPr lang="en-US" dirty="0" err="1"/>
              <a:t>študenti</a:t>
            </a:r>
            <a:r>
              <a:rPr lang="en-US" dirty="0"/>
              <a:t>, </a:t>
            </a:r>
            <a:r>
              <a:rPr lang="en-US" dirty="0" err="1"/>
              <a:t>mladi</a:t>
            </a:r>
            <a:r>
              <a:rPr lang="en-US" dirty="0"/>
              <a:t> </a:t>
            </a:r>
            <a:r>
              <a:rPr lang="en-US" dirty="0" err="1"/>
              <a:t>diplomanti</a:t>
            </a:r>
            <a:r>
              <a:rPr lang="en-US" dirty="0"/>
              <a:t>, </a:t>
            </a:r>
            <a:r>
              <a:rPr lang="en-US" dirty="0" err="1"/>
              <a:t>praktikanti</a:t>
            </a:r>
            <a:r>
              <a:rPr lang="en-US" dirty="0"/>
              <a:t>, </a:t>
            </a:r>
            <a:r>
              <a:rPr lang="en-US" dirty="0" err="1"/>
              <a:t>vajenci</a:t>
            </a:r>
            <a:r>
              <a:rPr lang="en-US" dirty="0"/>
              <a:t>, </a:t>
            </a:r>
            <a:r>
              <a:rPr lang="en-US" dirty="0" err="1"/>
              <a:t>profesorji</a:t>
            </a:r>
            <a:r>
              <a:rPr lang="en-US" dirty="0"/>
              <a:t>,...</a:t>
            </a:r>
          </a:p>
          <a:p>
            <a:r>
              <a:rPr lang="en-US" dirty="0" err="1"/>
              <a:t>Praviloma</a:t>
            </a:r>
            <a:r>
              <a:rPr lang="en-US" dirty="0"/>
              <a:t> </a:t>
            </a:r>
            <a:r>
              <a:rPr lang="en-US" dirty="0" err="1"/>
              <a:t>morajo</a:t>
            </a:r>
            <a:r>
              <a:rPr lang="en-US" dirty="0"/>
              <a:t> </a:t>
            </a:r>
            <a:r>
              <a:rPr lang="en-US" dirty="0" err="1"/>
              <a:t>udeleženci</a:t>
            </a:r>
            <a:r>
              <a:rPr lang="en-US" dirty="0"/>
              <a:t> </a:t>
            </a:r>
            <a:r>
              <a:rPr lang="en-US" dirty="0" err="1"/>
              <a:t>projektov</a:t>
            </a:r>
            <a:r>
              <a:rPr lang="en-US" dirty="0"/>
              <a:t> </a:t>
            </a:r>
            <a:r>
              <a:rPr lang="en-US" dirty="0" err="1"/>
              <a:t>bivati</a:t>
            </a:r>
            <a:r>
              <a:rPr lang="en-US" dirty="0"/>
              <a:t> v </a:t>
            </a:r>
            <a:r>
              <a:rPr lang="en-US" dirty="0" err="1"/>
              <a:t>državi</a:t>
            </a:r>
            <a:r>
              <a:rPr lang="en-US" dirty="0"/>
              <a:t> </a:t>
            </a:r>
            <a:r>
              <a:rPr lang="en-US" dirty="0" err="1"/>
              <a:t>Programa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6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F559-E174-434A-A873-C7A94C7AC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FD440-3922-3041-A400-6518A8C25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7582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Upravičene</a:t>
            </a:r>
            <a:r>
              <a:rPr lang="en-US" dirty="0"/>
              <a:t> </a:t>
            </a:r>
            <a:r>
              <a:rPr lang="en-US" dirty="0" err="1"/>
              <a:t>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 </a:t>
            </a:r>
            <a:r>
              <a:rPr lang="en-US" dirty="0" err="1"/>
              <a:t>programu</a:t>
            </a:r>
            <a:r>
              <a:rPr lang="en-US" dirty="0"/>
              <a:t> Erasmus+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sodelujejo</a:t>
            </a:r>
            <a:r>
              <a:rPr lang="en-US" dirty="0"/>
              <a:t> </a:t>
            </a:r>
            <a:r>
              <a:rPr lang="en-US" dirty="0" err="1"/>
              <a:t>naslednje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članice</a:t>
            </a:r>
            <a:r>
              <a:rPr lang="en-US" dirty="0"/>
              <a:t> EU - </a:t>
            </a:r>
            <a:r>
              <a:rPr lang="en-US" b="1" dirty="0" err="1"/>
              <a:t>Belgija</a:t>
            </a:r>
            <a:r>
              <a:rPr lang="en-US" b="1" dirty="0"/>
              <a:t>, </a:t>
            </a:r>
            <a:r>
              <a:rPr lang="en-US" b="1" dirty="0" err="1"/>
              <a:t>Bolgarija</a:t>
            </a:r>
            <a:r>
              <a:rPr lang="en-US" b="1" dirty="0"/>
              <a:t>, </a:t>
            </a:r>
            <a:r>
              <a:rPr lang="en-US" b="1" dirty="0" err="1"/>
              <a:t>Češka</a:t>
            </a:r>
            <a:r>
              <a:rPr lang="en-US" b="1" dirty="0"/>
              <a:t>, </a:t>
            </a:r>
            <a:r>
              <a:rPr lang="en-US" b="1" dirty="0" err="1"/>
              <a:t>Danska</a:t>
            </a:r>
            <a:r>
              <a:rPr lang="en-US" b="1" dirty="0"/>
              <a:t>, </a:t>
            </a:r>
            <a:r>
              <a:rPr lang="en-US" b="1" dirty="0" err="1"/>
              <a:t>Nemčija</a:t>
            </a:r>
            <a:r>
              <a:rPr lang="en-US" b="1" dirty="0"/>
              <a:t>, </a:t>
            </a:r>
            <a:r>
              <a:rPr lang="en-US" b="1" dirty="0" err="1"/>
              <a:t>Estonija</a:t>
            </a:r>
            <a:r>
              <a:rPr lang="en-US" b="1" dirty="0"/>
              <a:t>, </a:t>
            </a:r>
            <a:r>
              <a:rPr lang="en-US" b="1" dirty="0" err="1"/>
              <a:t>Irska</a:t>
            </a:r>
            <a:r>
              <a:rPr lang="en-US" b="1" dirty="0"/>
              <a:t>, </a:t>
            </a:r>
            <a:r>
              <a:rPr lang="en-US" b="1" dirty="0" err="1"/>
              <a:t>Grčija</a:t>
            </a:r>
            <a:r>
              <a:rPr lang="en-US" b="1" dirty="0"/>
              <a:t>, </a:t>
            </a:r>
            <a:r>
              <a:rPr lang="en-US" b="1" dirty="0" err="1"/>
              <a:t>Španija</a:t>
            </a:r>
            <a:r>
              <a:rPr lang="en-US" b="1" dirty="0"/>
              <a:t>, </a:t>
            </a:r>
            <a:r>
              <a:rPr lang="en-US" b="1" dirty="0" err="1"/>
              <a:t>Francija</a:t>
            </a:r>
            <a:r>
              <a:rPr lang="en-US" b="1" dirty="0"/>
              <a:t>, </a:t>
            </a:r>
            <a:r>
              <a:rPr lang="en-US" b="1" dirty="0" err="1"/>
              <a:t>Hrvaška</a:t>
            </a:r>
            <a:r>
              <a:rPr lang="en-US" b="1" dirty="0"/>
              <a:t>, </a:t>
            </a:r>
            <a:r>
              <a:rPr lang="en-US" b="1" dirty="0" err="1"/>
              <a:t>Italija</a:t>
            </a:r>
            <a:r>
              <a:rPr lang="en-US" b="1" dirty="0"/>
              <a:t>, </a:t>
            </a:r>
            <a:r>
              <a:rPr lang="en-US" b="1" dirty="0" err="1"/>
              <a:t>Ciper</a:t>
            </a:r>
            <a:r>
              <a:rPr lang="en-US" b="1" dirty="0"/>
              <a:t>, </a:t>
            </a:r>
            <a:r>
              <a:rPr lang="en-US" b="1" dirty="0" err="1"/>
              <a:t>Latvija</a:t>
            </a:r>
            <a:r>
              <a:rPr lang="en-US" b="1" dirty="0"/>
              <a:t>, </a:t>
            </a:r>
            <a:r>
              <a:rPr lang="en-US" b="1" dirty="0" err="1"/>
              <a:t>Litva</a:t>
            </a:r>
            <a:r>
              <a:rPr lang="en-US" b="1" dirty="0"/>
              <a:t>, </a:t>
            </a:r>
            <a:r>
              <a:rPr lang="en-US" b="1" dirty="0" err="1"/>
              <a:t>Luksemburg</a:t>
            </a:r>
            <a:r>
              <a:rPr lang="en-US" b="1" dirty="0"/>
              <a:t>, </a:t>
            </a:r>
            <a:r>
              <a:rPr lang="en-US" b="1" dirty="0" err="1"/>
              <a:t>Madžarska</a:t>
            </a:r>
            <a:r>
              <a:rPr lang="en-US" b="1" dirty="0"/>
              <a:t>, Malta, </a:t>
            </a:r>
            <a:r>
              <a:rPr lang="en-US" b="1" dirty="0" err="1"/>
              <a:t>Nizozemska</a:t>
            </a:r>
            <a:r>
              <a:rPr lang="en-US" b="1" dirty="0"/>
              <a:t>, </a:t>
            </a:r>
            <a:r>
              <a:rPr lang="en-US" b="1" dirty="0" err="1"/>
              <a:t>Avstrija</a:t>
            </a:r>
            <a:r>
              <a:rPr lang="en-US" b="1" dirty="0"/>
              <a:t>, </a:t>
            </a:r>
            <a:r>
              <a:rPr lang="en-US" b="1" dirty="0" err="1"/>
              <a:t>Poljska</a:t>
            </a:r>
            <a:r>
              <a:rPr lang="en-US" b="1" dirty="0"/>
              <a:t>, </a:t>
            </a:r>
            <a:r>
              <a:rPr lang="en-US" b="1" dirty="0" err="1"/>
              <a:t>Portugalska</a:t>
            </a:r>
            <a:r>
              <a:rPr lang="en-US" b="1" dirty="0"/>
              <a:t>, </a:t>
            </a:r>
            <a:r>
              <a:rPr lang="en-US" b="1" dirty="0" err="1"/>
              <a:t>Romunija</a:t>
            </a:r>
            <a:r>
              <a:rPr lang="en-US" b="1" dirty="0"/>
              <a:t>, </a:t>
            </a:r>
            <a:r>
              <a:rPr lang="en-US" b="1" dirty="0" err="1"/>
              <a:t>Slovenija</a:t>
            </a:r>
            <a:r>
              <a:rPr lang="en-US" b="1" dirty="0"/>
              <a:t>, </a:t>
            </a:r>
            <a:r>
              <a:rPr lang="en-US" b="1" dirty="0" err="1"/>
              <a:t>Slovaška</a:t>
            </a:r>
            <a:r>
              <a:rPr lang="en-US" b="1" dirty="0"/>
              <a:t>, </a:t>
            </a:r>
            <a:r>
              <a:rPr lang="en-US" b="1" dirty="0" err="1"/>
              <a:t>Finska</a:t>
            </a:r>
            <a:r>
              <a:rPr lang="en-US" b="1" dirty="0"/>
              <a:t>, </a:t>
            </a:r>
            <a:r>
              <a:rPr lang="en-US" b="1" dirty="0" err="1"/>
              <a:t>Švedska</a:t>
            </a:r>
            <a:endParaRPr lang="en-US" b="1" dirty="0"/>
          </a:p>
          <a:p>
            <a:pPr lvl="1"/>
            <a:r>
              <a:rPr lang="en-US" dirty="0"/>
              <a:t>In </a:t>
            </a:r>
            <a:r>
              <a:rPr lang="en-US" dirty="0" err="1"/>
              <a:t>države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niso</a:t>
            </a:r>
            <a:r>
              <a:rPr lang="en-US" dirty="0"/>
              <a:t> </a:t>
            </a:r>
            <a:r>
              <a:rPr lang="en-US" dirty="0" err="1"/>
              <a:t>članice</a:t>
            </a:r>
            <a:r>
              <a:rPr lang="en-US" dirty="0"/>
              <a:t> EU –</a:t>
            </a:r>
            <a:r>
              <a:rPr lang="en-US" b="1" dirty="0" err="1"/>
              <a:t>Republika</a:t>
            </a:r>
            <a:r>
              <a:rPr lang="en-US" b="1" dirty="0"/>
              <a:t> Severna Makedonija, </a:t>
            </a:r>
            <a:r>
              <a:rPr lang="en-US" b="1" dirty="0" err="1"/>
              <a:t>Islandija</a:t>
            </a:r>
            <a:r>
              <a:rPr lang="en-US" b="1" dirty="0"/>
              <a:t>, </a:t>
            </a:r>
            <a:r>
              <a:rPr lang="en-US" b="1" dirty="0" err="1"/>
              <a:t>Lihtenštajn</a:t>
            </a:r>
            <a:r>
              <a:rPr lang="en-US" b="1" dirty="0"/>
              <a:t>, </a:t>
            </a:r>
            <a:r>
              <a:rPr lang="en-US" b="1" dirty="0" err="1"/>
              <a:t>Norveška</a:t>
            </a:r>
            <a:r>
              <a:rPr lang="en-US" b="1" dirty="0"/>
              <a:t>, </a:t>
            </a:r>
            <a:r>
              <a:rPr lang="en-US" b="1" dirty="0" err="1"/>
              <a:t>Turčija</a:t>
            </a:r>
            <a:r>
              <a:rPr lang="en-US" b="1" dirty="0"/>
              <a:t>, </a:t>
            </a:r>
            <a:r>
              <a:rPr lang="en-US" b="1" dirty="0" err="1"/>
              <a:t>Srbija</a:t>
            </a:r>
            <a:endParaRPr lang="en-US" b="1" dirty="0"/>
          </a:p>
          <a:p>
            <a:pPr lvl="1"/>
            <a:r>
              <a:rPr lang="en-US" dirty="0" err="1"/>
              <a:t>Sosedske</a:t>
            </a:r>
            <a:r>
              <a:rPr lang="en-US" dirty="0"/>
              <a:t> </a:t>
            </a:r>
            <a:r>
              <a:rPr lang="en-US" dirty="0" err="1"/>
              <a:t>partnerske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EU – </a:t>
            </a:r>
            <a:r>
              <a:rPr lang="en-US" b="1" dirty="0" err="1"/>
              <a:t>Zahodni</a:t>
            </a:r>
            <a:r>
              <a:rPr lang="en-US" b="1" dirty="0"/>
              <a:t> Balkan </a:t>
            </a:r>
            <a:r>
              <a:rPr lang="en-US" dirty="0"/>
              <a:t>(</a:t>
            </a:r>
            <a:r>
              <a:rPr lang="en-US" dirty="0" err="1"/>
              <a:t>Albanija</a:t>
            </a:r>
            <a:r>
              <a:rPr lang="en-US" dirty="0"/>
              <a:t>, BIH, Kosovo, </a:t>
            </a:r>
            <a:r>
              <a:rPr lang="en-US" dirty="0" err="1"/>
              <a:t>Črna</a:t>
            </a:r>
            <a:r>
              <a:rPr lang="en-US" dirty="0"/>
              <a:t> </a:t>
            </a:r>
            <a:r>
              <a:rPr lang="en-US" dirty="0" err="1"/>
              <a:t>gora</a:t>
            </a:r>
            <a:r>
              <a:rPr lang="en-US" dirty="0"/>
              <a:t>), </a:t>
            </a:r>
            <a:r>
              <a:rPr lang="en-US" b="1" dirty="0" err="1"/>
              <a:t>Države</a:t>
            </a:r>
            <a:r>
              <a:rPr lang="en-US" b="1" dirty="0"/>
              <a:t> </a:t>
            </a:r>
            <a:r>
              <a:rPr lang="en-US" b="1" dirty="0" err="1"/>
              <a:t>vzhodnega</a:t>
            </a:r>
            <a:r>
              <a:rPr lang="en-US" b="1" dirty="0"/>
              <a:t> </a:t>
            </a:r>
            <a:r>
              <a:rPr lang="en-US" b="1" dirty="0" err="1"/>
              <a:t>partnerstva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Armenija</a:t>
            </a:r>
            <a:r>
              <a:rPr lang="en-US" dirty="0"/>
              <a:t>, </a:t>
            </a:r>
            <a:r>
              <a:rPr lang="en-US" dirty="0" err="1"/>
              <a:t>Azerbajdžan</a:t>
            </a:r>
            <a:r>
              <a:rPr lang="en-US" dirty="0"/>
              <a:t>, </a:t>
            </a:r>
            <a:r>
              <a:rPr lang="en-US" dirty="0" err="1"/>
              <a:t>Belorusija</a:t>
            </a:r>
            <a:r>
              <a:rPr lang="en-US" dirty="0"/>
              <a:t>, </a:t>
            </a:r>
            <a:r>
              <a:rPr lang="en-US" dirty="0" err="1"/>
              <a:t>Gruzija</a:t>
            </a:r>
            <a:r>
              <a:rPr lang="en-US" dirty="0"/>
              <a:t>, </a:t>
            </a:r>
            <a:r>
              <a:rPr lang="en-US" dirty="0" err="1"/>
              <a:t>Moldavija</a:t>
            </a:r>
            <a:r>
              <a:rPr lang="en-US" dirty="0"/>
              <a:t> </a:t>
            </a:r>
            <a:r>
              <a:rPr lang="en-US" dirty="0" err="1"/>
              <a:t>Ukrajina</a:t>
            </a:r>
            <a:r>
              <a:rPr lang="en-US" dirty="0"/>
              <a:t>*), </a:t>
            </a:r>
            <a:r>
              <a:rPr lang="en-US" b="1" dirty="0" err="1"/>
              <a:t>Države</a:t>
            </a:r>
            <a:r>
              <a:rPr lang="en-US" b="1" dirty="0"/>
              <a:t> </a:t>
            </a:r>
            <a:r>
              <a:rPr lang="en-US" b="1" dirty="0" err="1"/>
              <a:t>južnega</a:t>
            </a:r>
            <a:r>
              <a:rPr lang="en-US" b="1" dirty="0"/>
              <a:t> </a:t>
            </a:r>
            <a:r>
              <a:rPr lang="en-US" b="1" dirty="0" err="1"/>
              <a:t>Sredozemlja</a:t>
            </a:r>
            <a:r>
              <a:rPr lang="en-US" dirty="0"/>
              <a:t> (</a:t>
            </a:r>
            <a:r>
              <a:rPr lang="en-US" dirty="0" err="1"/>
              <a:t>Alžirija</a:t>
            </a:r>
            <a:r>
              <a:rPr lang="en-US" dirty="0"/>
              <a:t>, </a:t>
            </a:r>
            <a:r>
              <a:rPr lang="en-US" dirty="0" err="1"/>
              <a:t>Egipt</a:t>
            </a:r>
            <a:r>
              <a:rPr lang="en-US" dirty="0"/>
              <a:t>, </a:t>
            </a:r>
            <a:r>
              <a:rPr lang="en-US" dirty="0" err="1"/>
              <a:t>Izrael</a:t>
            </a:r>
            <a:r>
              <a:rPr lang="en-US" dirty="0"/>
              <a:t>, </a:t>
            </a:r>
            <a:r>
              <a:rPr lang="en-US" dirty="0" err="1"/>
              <a:t>Jordanija</a:t>
            </a:r>
            <a:r>
              <a:rPr lang="en-US" dirty="0"/>
              <a:t>, </a:t>
            </a:r>
            <a:r>
              <a:rPr lang="en-US" dirty="0" err="1"/>
              <a:t>Libanon</a:t>
            </a:r>
            <a:r>
              <a:rPr lang="en-US" dirty="0"/>
              <a:t>, </a:t>
            </a:r>
            <a:r>
              <a:rPr lang="en-US" dirty="0" err="1"/>
              <a:t>Libija</a:t>
            </a:r>
            <a:r>
              <a:rPr lang="en-US" dirty="0"/>
              <a:t> </a:t>
            </a:r>
            <a:r>
              <a:rPr lang="en-US" dirty="0" err="1"/>
              <a:t>Maroko</a:t>
            </a:r>
            <a:r>
              <a:rPr lang="en-US" dirty="0"/>
              <a:t>, </a:t>
            </a:r>
            <a:r>
              <a:rPr lang="en-US" dirty="0" err="1"/>
              <a:t>Palestina</a:t>
            </a:r>
            <a:r>
              <a:rPr lang="en-US" dirty="0"/>
              <a:t>*, </a:t>
            </a:r>
            <a:r>
              <a:rPr lang="en-US" dirty="0" err="1"/>
              <a:t>Sirija</a:t>
            </a:r>
            <a:r>
              <a:rPr lang="en-US" dirty="0"/>
              <a:t>, </a:t>
            </a:r>
            <a:r>
              <a:rPr lang="en-US" dirty="0" err="1"/>
              <a:t>Tunizija</a:t>
            </a:r>
            <a:r>
              <a:rPr lang="en-US" dirty="0"/>
              <a:t>), </a:t>
            </a:r>
            <a:r>
              <a:rPr lang="en-US" b="1" dirty="0"/>
              <a:t>Ruska </a:t>
            </a:r>
            <a:r>
              <a:rPr lang="en-US" b="1" dirty="0" err="1"/>
              <a:t>federacija</a:t>
            </a:r>
            <a:r>
              <a:rPr lang="en-US" b="1" dirty="0"/>
              <a:t> </a:t>
            </a:r>
          </a:p>
          <a:p>
            <a:pPr lvl="1"/>
            <a:r>
              <a:rPr lang="en-US" b="1" dirty="0" err="1"/>
              <a:t>Druge</a:t>
            </a:r>
            <a:r>
              <a:rPr lang="en-US" b="1" dirty="0"/>
              <a:t> </a:t>
            </a:r>
            <a:r>
              <a:rPr lang="en-US" b="1" dirty="0" err="1"/>
              <a:t>partnerske</a:t>
            </a:r>
            <a:r>
              <a:rPr lang="en-US" b="1" dirty="0"/>
              <a:t> </a:t>
            </a:r>
            <a:r>
              <a:rPr lang="en-US" b="1" dirty="0" err="1"/>
              <a:t>države</a:t>
            </a:r>
            <a:r>
              <a:rPr lang="en-US" b="1" dirty="0"/>
              <a:t> </a:t>
            </a:r>
            <a:r>
              <a:rPr lang="en-US" dirty="0" err="1"/>
              <a:t>Glej</a:t>
            </a:r>
            <a:r>
              <a:rPr lang="en-US" dirty="0"/>
              <a:t> </a:t>
            </a:r>
            <a:r>
              <a:rPr lang="en-US" dirty="0" err="1"/>
              <a:t>Vodnik</a:t>
            </a:r>
            <a:r>
              <a:rPr lang="en-US" dirty="0"/>
              <a:t>, str 24)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860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CILJI (</a:t>
            </a:r>
            <a:r>
              <a:rPr lang="en-US" dirty="0" err="1"/>
              <a:t>podrobno</a:t>
            </a:r>
            <a:r>
              <a:rPr lang="en-US" dirty="0"/>
              <a:t> v </a:t>
            </a:r>
            <a:r>
              <a:rPr lang="en-US" dirty="0" err="1"/>
              <a:t>Vodniku</a:t>
            </a:r>
            <a:r>
              <a:rPr lang="en-US" dirty="0"/>
              <a:t>, str. 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Izboljšati</a:t>
            </a:r>
            <a:r>
              <a:rPr lang="en-US" dirty="0"/>
              <a:t> raven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kompetenc</a:t>
            </a:r>
            <a:r>
              <a:rPr lang="en-US" dirty="0"/>
              <a:t> in </a:t>
            </a:r>
            <a:r>
              <a:rPr lang="en-US" dirty="0" err="1"/>
              <a:t>spretnosti</a:t>
            </a:r>
            <a:endParaRPr lang="en-US" dirty="0"/>
          </a:p>
          <a:p>
            <a:r>
              <a:rPr lang="en-US" dirty="0" err="1"/>
              <a:t>Spodbujati</a:t>
            </a:r>
            <a:r>
              <a:rPr lang="en-US" dirty="0"/>
              <a:t> </a:t>
            </a:r>
            <a:r>
              <a:rPr lang="en-US" dirty="0" err="1"/>
              <a:t>krepitev</a:t>
            </a:r>
            <a:r>
              <a:rPr lang="en-US" dirty="0"/>
              <a:t> </a:t>
            </a:r>
            <a:r>
              <a:rPr lang="en-US" dirty="0" err="1"/>
              <a:t>kakovosti</a:t>
            </a:r>
            <a:r>
              <a:rPr lang="en-US" dirty="0"/>
              <a:t>, </a:t>
            </a:r>
            <a:r>
              <a:rPr lang="en-US" dirty="0" err="1"/>
              <a:t>odličnost</a:t>
            </a:r>
            <a:r>
              <a:rPr lang="en-US" dirty="0"/>
              <a:t> </a:t>
            </a:r>
            <a:r>
              <a:rPr lang="en-US" dirty="0" err="1"/>
              <a:t>inovacij</a:t>
            </a:r>
            <a:r>
              <a:rPr lang="en-US" dirty="0"/>
              <a:t> in </a:t>
            </a:r>
            <a:r>
              <a:rPr lang="en-US" dirty="0" err="1"/>
              <a:t>internacionalizacijo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ravni</a:t>
            </a:r>
            <a:r>
              <a:rPr lang="en-US" dirty="0"/>
              <a:t> </a:t>
            </a:r>
            <a:r>
              <a:rPr lang="en-US" dirty="0" err="1"/>
              <a:t>izobraževalnih</a:t>
            </a:r>
            <a:r>
              <a:rPr lang="en-US" dirty="0"/>
              <a:t> </a:t>
            </a:r>
            <a:r>
              <a:rPr lang="en-US" dirty="0" err="1"/>
              <a:t>institucij</a:t>
            </a:r>
            <a:endParaRPr lang="en-US" dirty="0"/>
          </a:p>
          <a:p>
            <a:r>
              <a:rPr lang="en-US" dirty="0" err="1"/>
              <a:t>Spodbujati</a:t>
            </a:r>
            <a:r>
              <a:rPr lang="en-US" dirty="0"/>
              <a:t> </a:t>
            </a:r>
            <a:r>
              <a:rPr lang="en-US" dirty="0" err="1"/>
              <a:t>nastanek</a:t>
            </a:r>
            <a:r>
              <a:rPr lang="en-US" dirty="0"/>
              <a:t> </a:t>
            </a:r>
            <a:r>
              <a:rPr lang="en-US" dirty="0" err="1"/>
              <a:t>evropskega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vseživljenjskega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, </a:t>
            </a:r>
            <a:r>
              <a:rPr lang="en-GB" dirty="0" err="1"/>
              <a:t>katerega</a:t>
            </a:r>
            <a:r>
              <a:rPr lang="en-GB" dirty="0"/>
              <a:t> </a:t>
            </a:r>
            <a:r>
              <a:rPr lang="en-GB" dirty="0" err="1"/>
              <a:t>namen</a:t>
            </a:r>
            <a:r>
              <a:rPr lang="en-GB" dirty="0"/>
              <a:t> je </a:t>
            </a:r>
            <a:r>
              <a:rPr lang="en-GB" dirty="0" err="1"/>
              <a:t>dopolnjevati</a:t>
            </a:r>
            <a:r>
              <a:rPr lang="en-GB" dirty="0"/>
              <a:t> </a:t>
            </a:r>
            <a:r>
              <a:rPr lang="en-GB" dirty="0" err="1"/>
              <a:t>reforme</a:t>
            </a:r>
            <a:r>
              <a:rPr lang="en-GB" dirty="0"/>
              <a:t> </a:t>
            </a:r>
            <a:r>
              <a:rPr lang="en-GB" dirty="0" err="1"/>
              <a:t>politik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nacionalni</a:t>
            </a:r>
            <a:r>
              <a:rPr lang="en-GB" dirty="0"/>
              <a:t> </a:t>
            </a:r>
            <a:r>
              <a:rPr lang="en-GB" dirty="0" err="1"/>
              <a:t>ravni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 </a:t>
            </a:r>
            <a:r>
              <a:rPr lang="en-GB" dirty="0" err="1"/>
              <a:t>podpirati</a:t>
            </a:r>
            <a:r>
              <a:rPr lang="en-GB" dirty="0"/>
              <a:t> </a:t>
            </a:r>
            <a:r>
              <a:rPr lang="en-GB" dirty="0" err="1"/>
              <a:t>posodobitev</a:t>
            </a:r>
            <a:r>
              <a:rPr lang="en-GB" dirty="0"/>
              <a:t> </a:t>
            </a:r>
            <a:r>
              <a:rPr lang="en-GB" dirty="0" err="1"/>
              <a:t>sistemov</a:t>
            </a:r>
            <a:r>
              <a:rPr lang="en-GB" dirty="0"/>
              <a:t> </a:t>
            </a:r>
            <a:r>
              <a:rPr lang="en-GB" dirty="0" err="1"/>
              <a:t>izobraževanjainusposabljanja</a:t>
            </a:r>
            <a:endParaRPr lang="en-US" dirty="0"/>
          </a:p>
          <a:p>
            <a:r>
              <a:rPr lang="en-US" dirty="0" err="1"/>
              <a:t>Izboljšati</a:t>
            </a:r>
            <a:r>
              <a:rPr lang="en-US" dirty="0"/>
              <a:t> </a:t>
            </a:r>
            <a:r>
              <a:rPr lang="en-US" dirty="0" err="1"/>
              <a:t>mednarodno</a:t>
            </a:r>
            <a:r>
              <a:rPr lang="en-US" dirty="0"/>
              <a:t> </a:t>
            </a:r>
            <a:r>
              <a:rPr lang="en-US" dirty="0" err="1"/>
              <a:t>razsežnost</a:t>
            </a:r>
            <a:r>
              <a:rPr lang="en-US" dirty="0"/>
              <a:t> </a:t>
            </a:r>
            <a:r>
              <a:rPr lang="en-US" dirty="0" err="1"/>
              <a:t>izobraževanja</a:t>
            </a:r>
            <a:r>
              <a:rPr lang="en-US" dirty="0"/>
              <a:t> in </a:t>
            </a:r>
            <a:r>
              <a:rPr lang="en-US" dirty="0" err="1"/>
              <a:t>usposabljanja</a:t>
            </a:r>
            <a:r>
              <a:rPr lang="en-US" dirty="0"/>
              <a:t>, </a:t>
            </a:r>
            <a:r>
              <a:rPr lang="en-US" dirty="0" err="1"/>
              <a:t>zlasti</a:t>
            </a:r>
            <a:r>
              <a:rPr lang="en-US" dirty="0"/>
              <a:t> s </a:t>
            </a:r>
            <a:r>
              <a:rPr lang="en-US" dirty="0" err="1"/>
              <a:t>sodelovanjem</a:t>
            </a:r>
            <a:r>
              <a:rPr lang="en-US" dirty="0"/>
              <a:t> med </a:t>
            </a:r>
            <a:r>
              <a:rPr lang="en-US" dirty="0" err="1"/>
              <a:t>institucijami</a:t>
            </a:r>
            <a:r>
              <a:rPr lang="en-US" dirty="0"/>
              <a:t> </a:t>
            </a:r>
            <a:r>
              <a:rPr lang="en-US" dirty="0" err="1"/>
              <a:t>Programa</a:t>
            </a:r>
            <a:endParaRPr lang="en-US" dirty="0"/>
          </a:p>
          <a:p>
            <a:r>
              <a:rPr lang="en-US" dirty="0" err="1"/>
              <a:t>Izboljšati</a:t>
            </a:r>
            <a:r>
              <a:rPr lang="en-US" dirty="0"/>
              <a:t> </a:t>
            </a:r>
            <a:r>
              <a:rPr lang="en-US" dirty="0" err="1"/>
              <a:t>poučevanje</a:t>
            </a:r>
            <a:r>
              <a:rPr lang="en-US" dirty="0"/>
              <a:t> in </a:t>
            </a:r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jezikov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spodbujati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jezikovno</a:t>
            </a:r>
            <a:r>
              <a:rPr lang="en-US" dirty="0"/>
              <a:t> </a:t>
            </a:r>
            <a:r>
              <a:rPr lang="en-US" dirty="0" err="1"/>
              <a:t>raznolikost</a:t>
            </a:r>
            <a:r>
              <a:rPr lang="en-US" dirty="0"/>
              <a:t> in </a:t>
            </a:r>
            <a:r>
              <a:rPr lang="en-US" dirty="0" err="1"/>
              <a:t>medkulturno</a:t>
            </a:r>
            <a:r>
              <a:rPr lang="en-US" dirty="0"/>
              <a:t> </a:t>
            </a:r>
            <a:r>
              <a:rPr lang="en-US" dirty="0" err="1"/>
              <a:t>zavest</a:t>
            </a:r>
            <a:r>
              <a:rPr lang="en-US" dirty="0"/>
              <a:t> EU.</a:t>
            </a:r>
          </a:p>
        </p:txBody>
      </p:sp>
    </p:spTree>
    <p:extLst>
      <p:ext uri="{BB962C8B-B14F-4D97-AF65-F5344CB8AC3E}">
        <p14:creationId xmlns:p14="http://schemas.microsoft.com/office/powerpoint/2010/main" val="132005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Pričakovani</a:t>
            </a:r>
            <a:r>
              <a:rPr lang="en-US" dirty="0"/>
              <a:t> </a:t>
            </a:r>
            <a:r>
              <a:rPr lang="en-US" dirty="0" err="1"/>
              <a:t>rezultati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 </a:t>
            </a:r>
            <a:r>
              <a:rPr lang="en-US" dirty="0" err="1"/>
              <a:t>zvezi</a:t>
            </a:r>
            <a:r>
              <a:rPr lang="en-US" dirty="0"/>
              <a:t> s </a:t>
            </a:r>
            <a:r>
              <a:rPr lang="en-US" dirty="0" err="1"/>
              <a:t>študenti</a:t>
            </a:r>
            <a:r>
              <a:rPr lang="en-US" dirty="0"/>
              <a:t> se </a:t>
            </a:r>
            <a:r>
              <a:rPr lang="en-US" dirty="0" err="1"/>
              <a:t>pričakujejo</a:t>
            </a:r>
            <a:r>
              <a:rPr lang="en-US" dirty="0"/>
              <a:t> </a:t>
            </a:r>
            <a:r>
              <a:rPr lang="en-US" dirty="0" err="1"/>
              <a:t>naslednji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Izboljšan</a:t>
            </a:r>
            <a:r>
              <a:rPr lang="en-US" dirty="0"/>
              <a:t> </a:t>
            </a:r>
            <a:r>
              <a:rPr lang="en-US" dirty="0" err="1"/>
              <a:t>učni</a:t>
            </a:r>
            <a:r>
              <a:rPr lang="en-US" dirty="0"/>
              <a:t> </a:t>
            </a:r>
            <a:r>
              <a:rPr lang="en-US" dirty="0" err="1"/>
              <a:t>uspeh</a:t>
            </a:r>
            <a:endParaRPr lang="en-US" dirty="0"/>
          </a:p>
          <a:p>
            <a:pPr lvl="1"/>
            <a:r>
              <a:rPr lang="en-US" dirty="0" err="1"/>
              <a:t>Boljša</a:t>
            </a:r>
            <a:r>
              <a:rPr lang="en-US" dirty="0"/>
              <a:t> </a:t>
            </a:r>
            <a:r>
              <a:rPr lang="en-US" dirty="0" err="1"/>
              <a:t>zaposljivost</a:t>
            </a:r>
            <a:r>
              <a:rPr lang="en-US" dirty="0"/>
              <a:t> in </a:t>
            </a:r>
            <a:r>
              <a:rPr lang="en-US" dirty="0" err="1"/>
              <a:t>poklicne</a:t>
            </a:r>
            <a:r>
              <a:rPr lang="en-US" dirty="0"/>
              <a:t> </a:t>
            </a:r>
            <a:r>
              <a:rPr lang="en-US" dirty="0" err="1"/>
              <a:t>možnosti</a:t>
            </a:r>
            <a:endParaRPr lang="en-US" dirty="0"/>
          </a:p>
          <a:p>
            <a:pPr lvl="1"/>
            <a:r>
              <a:rPr lang="en-US" dirty="0" err="1"/>
              <a:t>Okrepljena</a:t>
            </a:r>
            <a:r>
              <a:rPr lang="en-US" dirty="0"/>
              <a:t> </a:t>
            </a:r>
            <a:r>
              <a:rPr lang="en-US" dirty="0" err="1"/>
              <a:t>samoiniciativnost</a:t>
            </a:r>
            <a:r>
              <a:rPr lang="en-US" dirty="0"/>
              <a:t> in </a:t>
            </a:r>
            <a:r>
              <a:rPr lang="en-US" dirty="0" err="1"/>
              <a:t>podjetništvo</a:t>
            </a:r>
            <a:endParaRPr lang="en-US" dirty="0"/>
          </a:p>
          <a:p>
            <a:pPr lvl="1"/>
            <a:r>
              <a:rPr lang="en-US" dirty="0" err="1"/>
              <a:t>Večja</a:t>
            </a:r>
            <a:r>
              <a:rPr lang="en-US" dirty="0"/>
              <a:t> </a:t>
            </a:r>
            <a:r>
              <a:rPr lang="en-US" dirty="0" err="1"/>
              <a:t>samostojnost</a:t>
            </a:r>
            <a:r>
              <a:rPr lang="en-US" dirty="0"/>
              <a:t> in </a:t>
            </a:r>
            <a:r>
              <a:rPr lang="en-US" dirty="0" err="1"/>
              <a:t>samozavest</a:t>
            </a:r>
            <a:endParaRPr lang="en-US" dirty="0"/>
          </a:p>
          <a:p>
            <a:pPr lvl="1"/>
            <a:r>
              <a:rPr lang="en-US" dirty="0" err="1"/>
              <a:t>Izboljšano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</a:t>
            </a:r>
            <a:r>
              <a:rPr lang="en-US" dirty="0" err="1"/>
              <a:t>tujih</a:t>
            </a:r>
            <a:r>
              <a:rPr lang="en-US" dirty="0"/>
              <a:t> </a:t>
            </a:r>
            <a:r>
              <a:rPr lang="en-US" dirty="0" err="1"/>
              <a:t>jezikov</a:t>
            </a:r>
            <a:endParaRPr lang="en-US" dirty="0"/>
          </a:p>
          <a:p>
            <a:pPr lvl="1"/>
            <a:r>
              <a:rPr lang="en-US" dirty="0" err="1"/>
              <a:t>Okrepljena</a:t>
            </a:r>
            <a:r>
              <a:rPr lang="en-US" dirty="0"/>
              <a:t> </a:t>
            </a:r>
            <a:r>
              <a:rPr lang="en-US" dirty="0" err="1"/>
              <a:t>medkulturna</a:t>
            </a:r>
            <a:r>
              <a:rPr lang="en-US" dirty="0"/>
              <a:t> </a:t>
            </a:r>
            <a:r>
              <a:rPr lang="en-US" dirty="0" err="1"/>
              <a:t>zavest</a:t>
            </a:r>
            <a:endParaRPr lang="en-US" dirty="0"/>
          </a:p>
          <a:p>
            <a:pPr lvl="1"/>
            <a:r>
              <a:rPr lang="en-US" dirty="0" err="1"/>
              <a:t>Aktivnejša</a:t>
            </a:r>
            <a:r>
              <a:rPr lang="en-US" dirty="0"/>
              <a:t> </a:t>
            </a:r>
            <a:r>
              <a:rPr lang="en-US" dirty="0" err="1"/>
              <a:t>udeležba</a:t>
            </a:r>
            <a:r>
              <a:rPr lang="en-US" dirty="0"/>
              <a:t> v </a:t>
            </a:r>
            <a:r>
              <a:rPr lang="en-US" dirty="0" err="1"/>
              <a:t>družbi</a:t>
            </a:r>
            <a:endParaRPr lang="en-US" dirty="0"/>
          </a:p>
          <a:p>
            <a:pPr lvl="1"/>
            <a:r>
              <a:rPr lang="en-US" dirty="0" err="1"/>
              <a:t>Boljša</a:t>
            </a:r>
            <a:r>
              <a:rPr lang="en-US" dirty="0"/>
              <a:t> </a:t>
            </a:r>
            <a:r>
              <a:rPr lang="en-US" dirty="0" err="1"/>
              <a:t>osveščenost</a:t>
            </a:r>
            <a:r>
              <a:rPr lang="en-US" dirty="0"/>
              <a:t> o </a:t>
            </a:r>
            <a:r>
              <a:rPr lang="en-US" dirty="0" err="1"/>
              <a:t>evropskem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 in </a:t>
            </a:r>
            <a:r>
              <a:rPr lang="en-US" dirty="0" err="1"/>
              <a:t>vrednotah</a:t>
            </a:r>
            <a:r>
              <a:rPr lang="en-US" dirty="0"/>
              <a:t> EU</a:t>
            </a:r>
          </a:p>
          <a:p>
            <a:pPr lvl="1"/>
            <a:r>
              <a:rPr lang="en-US" dirty="0" err="1"/>
              <a:t>Večja</a:t>
            </a:r>
            <a:r>
              <a:rPr lang="en-US" dirty="0"/>
              <a:t> </a:t>
            </a:r>
            <a:r>
              <a:rPr lang="en-US" dirty="0" err="1"/>
              <a:t>motivacija</a:t>
            </a:r>
            <a:r>
              <a:rPr lang="en-US" dirty="0"/>
              <a:t> za </a:t>
            </a:r>
            <a:r>
              <a:rPr lang="en-US" dirty="0" err="1"/>
              <a:t>sodelovanje</a:t>
            </a:r>
            <a:r>
              <a:rPr lang="en-US" dirty="0"/>
              <a:t> v </a:t>
            </a:r>
            <a:r>
              <a:rPr lang="en-US" dirty="0" err="1"/>
              <a:t>prihodnjem</a:t>
            </a:r>
            <a:r>
              <a:rPr lang="en-US" dirty="0"/>
              <a:t> </a:t>
            </a:r>
            <a:r>
              <a:rPr lang="en-US" dirty="0" err="1"/>
              <a:t>izobraževanju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usposabljanju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7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študente</a:t>
            </a:r>
            <a:r>
              <a:rPr lang="en-US" dirty="0"/>
              <a:t> in </a:t>
            </a:r>
            <a:r>
              <a:rPr lang="en-US" dirty="0" err="1"/>
              <a:t>osebje</a:t>
            </a:r>
            <a:r>
              <a:rPr lang="en-US" dirty="0"/>
              <a:t> v </a:t>
            </a:r>
            <a:r>
              <a:rPr lang="en-US" dirty="0" err="1"/>
              <a:t>visokošolskem</a:t>
            </a:r>
            <a:r>
              <a:rPr lang="en-US" dirty="0"/>
              <a:t> </a:t>
            </a:r>
            <a:r>
              <a:rPr lang="en-US" dirty="0" err="1"/>
              <a:t>izobraževanju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Mobilnost</a:t>
            </a:r>
            <a:r>
              <a:rPr lang="en-US" dirty="0"/>
              <a:t> </a:t>
            </a:r>
            <a:r>
              <a:rPr lang="en-US" dirty="0" err="1"/>
              <a:t>študentov</a:t>
            </a:r>
            <a:r>
              <a:rPr lang="en-US" dirty="0"/>
              <a:t> za </a:t>
            </a:r>
            <a:r>
              <a:rPr lang="en-US" dirty="0" err="1"/>
              <a:t>namen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– </a:t>
            </a:r>
            <a:r>
              <a:rPr lang="en-US" dirty="0" err="1"/>
              <a:t>aktivnost</a:t>
            </a:r>
            <a:r>
              <a:rPr lang="en-US" dirty="0"/>
              <a:t> za </a:t>
            </a:r>
            <a:r>
              <a:rPr lang="en-US" dirty="0" err="1"/>
              <a:t>katero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VSŠ </a:t>
            </a:r>
            <a:r>
              <a:rPr lang="en-US" dirty="0" err="1"/>
              <a:t>odobrena</a:t>
            </a:r>
            <a:r>
              <a:rPr lang="en-US" dirty="0"/>
              <a:t> </a:t>
            </a:r>
            <a:r>
              <a:rPr lang="en-US" dirty="0" err="1"/>
              <a:t>sredstva</a:t>
            </a:r>
            <a:endParaRPr lang="en-US" dirty="0"/>
          </a:p>
          <a:p>
            <a:pPr lvl="1"/>
            <a:r>
              <a:rPr lang="en-GB" dirty="0" err="1"/>
              <a:t>praksa</a:t>
            </a:r>
            <a:r>
              <a:rPr lang="en-GB" dirty="0"/>
              <a:t> (</a:t>
            </a:r>
            <a:r>
              <a:rPr lang="en-GB" dirty="0" err="1"/>
              <a:t>usposabljanje</a:t>
            </a:r>
            <a:r>
              <a:rPr lang="en-GB" dirty="0"/>
              <a:t>) v </a:t>
            </a:r>
            <a:r>
              <a:rPr lang="en-GB" dirty="0" err="1"/>
              <a:t>tujini</a:t>
            </a:r>
            <a:r>
              <a:rPr lang="en-GB" dirty="0"/>
              <a:t> v </a:t>
            </a:r>
            <a:r>
              <a:rPr lang="en-GB" dirty="0" err="1"/>
              <a:t>podjetju</a:t>
            </a:r>
            <a:r>
              <a:rPr lang="en-GB" dirty="0"/>
              <a:t>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katerem</a:t>
            </a:r>
            <a:r>
              <a:rPr lang="en-GB" dirty="0"/>
              <a:t> </a:t>
            </a:r>
            <a:r>
              <a:rPr lang="en-GB" dirty="0" err="1"/>
              <a:t>koli</a:t>
            </a:r>
            <a:r>
              <a:rPr lang="en-GB" dirty="0"/>
              <a:t> </a:t>
            </a:r>
            <a:r>
              <a:rPr lang="en-GB" dirty="0" err="1"/>
              <a:t>drugem</a:t>
            </a:r>
            <a:r>
              <a:rPr lang="en-GB" dirty="0"/>
              <a:t> </a:t>
            </a:r>
            <a:r>
              <a:rPr lang="en-GB" dirty="0" err="1"/>
              <a:t>ustreznem</a:t>
            </a:r>
            <a:r>
              <a:rPr lang="en-GB" dirty="0"/>
              <a:t> </a:t>
            </a:r>
            <a:r>
              <a:rPr lang="en-GB" dirty="0" err="1"/>
              <a:t>delovnem</a:t>
            </a:r>
            <a:r>
              <a:rPr lang="en-GB" dirty="0"/>
              <a:t> </a:t>
            </a:r>
            <a:r>
              <a:rPr lang="en-GB" dirty="0" err="1"/>
              <a:t>mestu</a:t>
            </a:r>
            <a:r>
              <a:rPr lang="en-GB" dirty="0"/>
              <a:t>. V to so </a:t>
            </a:r>
            <a:r>
              <a:rPr lang="en-GB" dirty="0" err="1"/>
              <a:t>zajete</a:t>
            </a:r>
            <a:r>
              <a:rPr lang="en-GB" dirty="0"/>
              <a:t> </a:t>
            </a:r>
            <a:r>
              <a:rPr lang="en-GB" dirty="0" err="1"/>
              <a:t>prakse</a:t>
            </a:r>
            <a:r>
              <a:rPr lang="en-GB" dirty="0"/>
              <a:t> za </a:t>
            </a:r>
            <a:r>
              <a:rPr lang="en-GB" dirty="0" err="1"/>
              <a:t>študente</a:t>
            </a:r>
            <a:r>
              <a:rPr lang="en-GB" dirty="0"/>
              <a:t> in </a:t>
            </a:r>
            <a:r>
              <a:rPr lang="en-GB" dirty="0" err="1"/>
              <a:t>nedavne</a:t>
            </a:r>
            <a:r>
              <a:rPr lang="en-GB" dirty="0"/>
              <a:t> </a:t>
            </a:r>
            <a:r>
              <a:rPr lang="en-GB" dirty="0" err="1"/>
              <a:t>diplomante</a:t>
            </a:r>
            <a:r>
              <a:rPr lang="en-GB" dirty="0"/>
              <a:t>, s </a:t>
            </a:r>
            <a:r>
              <a:rPr lang="en-GB" dirty="0" err="1"/>
              <a:t>katerimi</a:t>
            </a:r>
            <a:r>
              <a:rPr lang="en-GB" dirty="0"/>
              <a:t> </a:t>
            </a:r>
            <a:r>
              <a:rPr lang="en-GB" dirty="0" err="1"/>
              <a:t>nadalje</a:t>
            </a:r>
            <a:r>
              <a:rPr lang="en-GB" dirty="0"/>
              <a:t> </a:t>
            </a:r>
            <a:r>
              <a:rPr lang="en-GB" dirty="0" err="1"/>
              <a:t>razvijajo</a:t>
            </a:r>
            <a:r>
              <a:rPr lang="en-GB" dirty="0"/>
              <a:t>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pridobivajo</a:t>
            </a:r>
            <a:r>
              <a:rPr lang="en-GB" dirty="0"/>
              <a:t> </a:t>
            </a:r>
            <a:r>
              <a:rPr lang="en-GB" dirty="0" err="1"/>
              <a:t>digitalne</a:t>
            </a:r>
            <a:r>
              <a:rPr lang="en-GB" dirty="0"/>
              <a:t> </a:t>
            </a:r>
            <a:r>
              <a:rPr lang="en-GB" dirty="0" err="1"/>
              <a:t>spretnosti</a:t>
            </a:r>
            <a:r>
              <a:rPr lang="en-GB" dirty="0"/>
              <a:t>. </a:t>
            </a:r>
            <a:r>
              <a:rPr lang="en-GB" dirty="0" err="1"/>
              <a:t>Podprte</a:t>
            </a:r>
            <a:r>
              <a:rPr lang="en-GB" dirty="0"/>
              <a:t> so </a:t>
            </a:r>
            <a:r>
              <a:rPr lang="en-GB" dirty="0" err="1"/>
              <a:t>tudi</a:t>
            </a:r>
            <a:r>
              <a:rPr lang="en-GB" dirty="0"/>
              <a:t> </a:t>
            </a:r>
            <a:r>
              <a:rPr lang="en-GB" dirty="0" err="1"/>
              <a:t>prakse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delovnem</a:t>
            </a:r>
            <a:r>
              <a:rPr lang="en-GB" dirty="0"/>
              <a:t> </a:t>
            </a:r>
            <a:r>
              <a:rPr lang="en-GB" dirty="0" err="1"/>
              <a:t>mestu</a:t>
            </a:r>
            <a:r>
              <a:rPr lang="en-GB" dirty="0"/>
              <a:t> v </a:t>
            </a:r>
            <a:r>
              <a:rPr lang="en-GB" dirty="0" err="1"/>
              <a:t>tujini</a:t>
            </a:r>
            <a:r>
              <a:rPr lang="en-GB" dirty="0"/>
              <a:t> med </a:t>
            </a:r>
            <a:r>
              <a:rPr lang="en-GB" dirty="0" err="1"/>
              <a:t>višješolskim</a:t>
            </a:r>
            <a:r>
              <a:rPr lang="en-GB" dirty="0"/>
              <a:t> </a:t>
            </a:r>
            <a:r>
              <a:rPr lang="en-GB" dirty="0" err="1"/>
              <a:t>študijem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 </a:t>
            </a:r>
            <a:r>
              <a:rPr lang="en-GB" dirty="0" err="1"/>
              <a:t>študijem</a:t>
            </a:r>
            <a:r>
              <a:rPr lang="en-GB" dirty="0"/>
              <a:t> </a:t>
            </a:r>
            <a:r>
              <a:rPr lang="en-GB" dirty="0" err="1"/>
              <a:t>prve</a:t>
            </a:r>
            <a:r>
              <a:rPr lang="en-GB" dirty="0"/>
              <a:t>, </a:t>
            </a:r>
            <a:r>
              <a:rPr lang="en-GB" dirty="0" err="1"/>
              <a:t>druge</a:t>
            </a:r>
            <a:r>
              <a:rPr lang="en-GB" dirty="0"/>
              <a:t> in </a:t>
            </a:r>
            <a:r>
              <a:rPr lang="en-GB" dirty="0" err="1"/>
              <a:t>tretje</a:t>
            </a:r>
            <a:r>
              <a:rPr lang="en-GB" dirty="0"/>
              <a:t> </a:t>
            </a:r>
            <a:r>
              <a:rPr lang="en-GB" dirty="0" err="1"/>
              <a:t>stopnje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, v </a:t>
            </a:r>
            <a:r>
              <a:rPr lang="en-GB" dirty="0" err="1"/>
              <a:t>primeru</a:t>
            </a:r>
            <a:r>
              <a:rPr lang="en-GB" dirty="0"/>
              <a:t> </a:t>
            </a:r>
            <a:r>
              <a:rPr lang="en-GB" dirty="0" err="1"/>
              <a:t>mobilnosti</a:t>
            </a:r>
            <a:r>
              <a:rPr lang="en-GB" dirty="0"/>
              <a:t> v </a:t>
            </a:r>
            <a:r>
              <a:rPr lang="en-GB" dirty="0" err="1"/>
              <a:t>državah</a:t>
            </a:r>
            <a:r>
              <a:rPr lang="en-GB" dirty="0"/>
              <a:t> </a:t>
            </a:r>
            <a:r>
              <a:rPr lang="en-GB" dirty="0" err="1"/>
              <a:t>Programa</a:t>
            </a:r>
            <a:r>
              <a:rPr lang="en-GB" dirty="0"/>
              <a:t>, </a:t>
            </a:r>
            <a:r>
              <a:rPr lang="en-GB" dirty="0" err="1"/>
              <a:t>najpozneje</a:t>
            </a:r>
            <a:r>
              <a:rPr lang="en-GB" dirty="0"/>
              <a:t> v </a:t>
            </a:r>
            <a:r>
              <a:rPr lang="en-GB" dirty="0" err="1"/>
              <a:t>enem</a:t>
            </a:r>
            <a:r>
              <a:rPr lang="en-GB" dirty="0"/>
              <a:t> </a:t>
            </a:r>
            <a:r>
              <a:rPr lang="en-GB" dirty="0" err="1"/>
              <a:t>letu</a:t>
            </a:r>
            <a:r>
              <a:rPr lang="en-GB" dirty="0"/>
              <a:t> po </a:t>
            </a:r>
            <a:r>
              <a:rPr lang="en-GB" dirty="0" err="1"/>
              <a:t>tem</a:t>
            </a:r>
            <a:r>
              <a:rPr lang="en-GB" dirty="0"/>
              <a:t>, ko </a:t>
            </a:r>
            <a:r>
              <a:rPr lang="en-GB" dirty="0" err="1"/>
              <a:t>študent</a:t>
            </a:r>
            <a:r>
              <a:rPr lang="en-GB" dirty="0"/>
              <a:t> </a:t>
            </a:r>
            <a:r>
              <a:rPr lang="en-GB" dirty="0" err="1"/>
              <a:t>diplomira</a:t>
            </a:r>
            <a:r>
              <a:rPr lang="en-GB" dirty="0"/>
              <a:t>. V to so </a:t>
            </a:r>
            <a:r>
              <a:rPr lang="en-GB" dirty="0" err="1"/>
              <a:t>zajeta</a:t>
            </a:r>
            <a:r>
              <a:rPr lang="en-GB" dirty="0"/>
              <a:t> </a:t>
            </a:r>
            <a:r>
              <a:rPr lang="en-GB" dirty="0" err="1"/>
              <a:t>tudi</a:t>
            </a:r>
            <a:r>
              <a:rPr lang="en-GB" dirty="0"/>
              <a:t> „</a:t>
            </a:r>
            <a:r>
              <a:rPr lang="en-GB" dirty="0" err="1"/>
              <a:t>asistentstva</a:t>
            </a:r>
            <a:r>
              <a:rPr lang="en-GB" dirty="0"/>
              <a:t>“ za </a:t>
            </a:r>
            <a:r>
              <a:rPr lang="en-GB" dirty="0" err="1"/>
              <a:t>prihodnje</a:t>
            </a:r>
            <a:r>
              <a:rPr lang="en-GB" dirty="0"/>
              <a:t> </a:t>
            </a:r>
            <a:r>
              <a:rPr lang="en-GB" dirty="0" err="1"/>
              <a:t>učitelje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2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Vloge</a:t>
            </a:r>
            <a:r>
              <a:rPr lang="en-US" dirty="0"/>
              <a:t> </a:t>
            </a:r>
            <a:r>
              <a:rPr lang="en-US" dirty="0" err="1"/>
              <a:t>organizacij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sodelujejo</a:t>
            </a:r>
            <a:r>
              <a:rPr lang="en-US" dirty="0"/>
              <a:t> v </a:t>
            </a:r>
            <a:r>
              <a:rPr lang="en-US" dirty="0" err="1"/>
              <a:t>projektu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VSŠ: </a:t>
            </a:r>
            <a:r>
              <a:rPr lang="en-US" dirty="0" err="1"/>
              <a:t>prijavi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, </a:t>
            </a:r>
            <a:r>
              <a:rPr lang="en-US" dirty="0" err="1"/>
              <a:t>podpiše</a:t>
            </a:r>
            <a:r>
              <a:rPr lang="en-US" dirty="0"/>
              <a:t> in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o </a:t>
            </a:r>
            <a:r>
              <a:rPr lang="en-US" dirty="0" err="1"/>
              <a:t>dotaciji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poroča</a:t>
            </a:r>
            <a:r>
              <a:rPr lang="en-US" dirty="0"/>
              <a:t> o </a:t>
            </a:r>
            <a:r>
              <a:rPr lang="en-US" dirty="0" err="1"/>
              <a:t>projektu</a:t>
            </a:r>
            <a:r>
              <a:rPr lang="en-US" dirty="0"/>
              <a:t>, </a:t>
            </a:r>
            <a:r>
              <a:rPr lang="en-US" dirty="0" err="1"/>
              <a:t>izbere</a:t>
            </a:r>
            <a:r>
              <a:rPr lang="en-US" dirty="0"/>
              <a:t> </a:t>
            </a:r>
            <a:r>
              <a:rPr lang="en-US" dirty="0" err="1"/>
              <a:t>študente</a:t>
            </a:r>
            <a:r>
              <a:rPr lang="en-US" dirty="0"/>
              <a:t> in </a:t>
            </a:r>
            <a:r>
              <a:rPr lang="en-US" dirty="0" err="1"/>
              <a:t>jih</a:t>
            </a:r>
            <a:r>
              <a:rPr lang="en-US" dirty="0"/>
              <a:t> </a:t>
            </a:r>
            <a:r>
              <a:rPr lang="en-US" dirty="0" err="1"/>
              <a:t>napoti</a:t>
            </a:r>
            <a:r>
              <a:rPr lang="en-US" dirty="0"/>
              <a:t> v </a:t>
            </a:r>
            <a:r>
              <a:rPr lang="en-US" dirty="0" err="1"/>
              <a:t>tujino</a:t>
            </a:r>
            <a:endParaRPr lang="en-US" dirty="0"/>
          </a:p>
          <a:p>
            <a:r>
              <a:rPr lang="en-US" dirty="0"/>
              <a:t>VSŠ je </a:t>
            </a:r>
            <a:r>
              <a:rPr lang="en-US" dirty="0" err="1"/>
              <a:t>odgovorna</a:t>
            </a:r>
            <a:r>
              <a:rPr lang="en-US" dirty="0"/>
              <a:t> za to, da </a:t>
            </a:r>
            <a:r>
              <a:rPr lang="en-US" dirty="0" err="1"/>
              <a:t>izbere</a:t>
            </a:r>
            <a:r>
              <a:rPr lang="en-US" dirty="0"/>
              <a:t> </a:t>
            </a:r>
            <a:r>
              <a:rPr lang="en-US" dirty="0" err="1"/>
              <a:t>študente</a:t>
            </a:r>
            <a:r>
              <a:rPr lang="en-US" dirty="0"/>
              <a:t> in </a:t>
            </a:r>
            <a:r>
              <a:rPr lang="en-US" dirty="0" err="1"/>
              <a:t>jih</a:t>
            </a:r>
            <a:r>
              <a:rPr lang="en-US" dirty="0"/>
              <a:t> </a:t>
            </a:r>
            <a:r>
              <a:rPr lang="en-US" dirty="0" err="1"/>
              <a:t>napoti</a:t>
            </a:r>
            <a:r>
              <a:rPr lang="en-US" dirty="0"/>
              <a:t> v </a:t>
            </a:r>
            <a:r>
              <a:rPr lang="en-US" dirty="0" err="1"/>
              <a:t>tujino</a:t>
            </a:r>
            <a:r>
              <a:rPr lang="en-US" dirty="0"/>
              <a:t>. V to so </a:t>
            </a:r>
            <a:r>
              <a:rPr lang="en-US" dirty="0" err="1"/>
              <a:t>zajeta</a:t>
            </a:r>
            <a:r>
              <a:rPr lang="en-US" dirty="0"/>
              <a:t> </a:t>
            </a:r>
            <a:r>
              <a:rPr lang="en-US" dirty="0" err="1"/>
              <a:t>plačila</a:t>
            </a:r>
            <a:r>
              <a:rPr lang="en-US" dirty="0"/>
              <a:t> </a:t>
            </a:r>
            <a:r>
              <a:rPr lang="en-US" dirty="0" err="1"/>
              <a:t>nepovratnih</a:t>
            </a:r>
            <a:r>
              <a:rPr lang="en-US" dirty="0"/>
              <a:t> </a:t>
            </a:r>
            <a:r>
              <a:rPr lang="en-US" dirty="0" err="1"/>
              <a:t>sredstev</a:t>
            </a:r>
            <a:r>
              <a:rPr lang="en-US" dirty="0"/>
              <a:t>, </a:t>
            </a:r>
            <a:r>
              <a:rPr lang="en-US" dirty="0" err="1"/>
              <a:t>priprava</a:t>
            </a:r>
            <a:r>
              <a:rPr lang="en-US" dirty="0"/>
              <a:t>, </a:t>
            </a:r>
            <a:r>
              <a:rPr lang="en-US" dirty="0" err="1"/>
              <a:t>spremljanje</a:t>
            </a:r>
            <a:r>
              <a:rPr lang="en-US" dirty="0"/>
              <a:t> in </a:t>
            </a:r>
            <a:r>
              <a:rPr lang="en-US" dirty="0" err="1"/>
              <a:t>priznavanje</a:t>
            </a:r>
            <a:r>
              <a:rPr lang="en-US" dirty="0"/>
              <a:t> v </a:t>
            </a:r>
            <a:r>
              <a:rPr lang="en-US" dirty="0" err="1"/>
              <a:t>zvezi</a:t>
            </a:r>
            <a:r>
              <a:rPr lang="en-US" dirty="0"/>
              <a:t> z </a:t>
            </a:r>
            <a:r>
              <a:rPr lang="en-US" dirty="0" err="1"/>
              <a:t>obdobjem</a:t>
            </a:r>
            <a:r>
              <a:rPr lang="en-US" dirty="0"/>
              <a:t> </a:t>
            </a:r>
            <a:r>
              <a:rPr lang="en-US" dirty="0" err="1"/>
              <a:t>mobilnosti</a:t>
            </a:r>
            <a:endParaRPr lang="en-US" dirty="0"/>
          </a:p>
          <a:p>
            <a:r>
              <a:rPr lang="en-US" dirty="0" err="1"/>
              <a:t>Organizacija</a:t>
            </a:r>
            <a:r>
              <a:rPr lang="en-US" dirty="0"/>
              <a:t> GOSTITELJICA: </a:t>
            </a:r>
            <a:r>
              <a:rPr lang="en-US" dirty="0" err="1"/>
              <a:t>sprejme</a:t>
            </a:r>
            <a:r>
              <a:rPr lang="en-US" dirty="0"/>
              <a:t> </a:t>
            </a:r>
            <a:r>
              <a:rPr lang="en-US" dirty="0" err="1"/>
              <a:t>študenta</a:t>
            </a:r>
            <a:r>
              <a:rPr lang="en-US" dirty="0"/>
              <a:t>, </a:t>
            </a:r>
            <a:r>
              <a:rPr lang="en-US" dirty="0" err="1"/>
              <a:t>zagotovii</a:t>
            </a:r>
            <a:r>
              <a:rPr lang="en-US" dirty="0"/>
              <a:t> program </a:t>
            </a:r>
            <a:r>
              <a:rPr lang="en-US" dirty="0" err="1"/>
              <a:t>prakse</a:t>
            </a:r>
            <a:endParaRPr lang="en-US" dirty="0"/>
          </a:p>
          <a:p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podpišeta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o </a:t>
            </a:r>
            <a:r>
              <a:rPr lang="en-US" dirty="0" err="1"/>
              <a:t>mobilnosti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19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{2D9123E3-B236-8D47-8220-B90DEE36C199}tf10001076</Template>
  <TotalTime>1629</TotalTime>
  <Words>1155</Words>
  <Application>Microsoft Macintosh PowerPoint</Application>
  <PresentationFormat>On-screen Show (4:3)</PresentationFormat>
  <Paragraphs>101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 Boardroom</vt:lpstr>
      <vt:lpstr>ERASMUS+</vt:lpstr>
      <vt:lpstr>KA1</vt:lpstr>
      <vt:lpstr>Kdo lahko sodeluje v programu Erasmus+?</vt:lpstr>
      <vt:lpstr>PowerPoint Presentation</vt:lpstr>
      <vt:lpstr>Upravičene države</vt:lpstr>
      <vt:lpstr>CILJI (podrobno v Vodniku, str. 27)</vt:lpstr>
      <vt:lpstr>Pričakovani rezultati</vt:lpstr>
      <vt:lpstr>Projekti mobilnosti za študente in osebje v visokošolskem izobraževanju</vt:lpstr>
      <vt:lpstr>Vloge organizacij, ki sodelujejo v projektu</vt:lpstr>
      <vt:lpstr>Organizacija GOSTITELJICA</vt:lpstr>
      <vt:lpstr>Trajanje aktivnosti</vt:lpstr>
      <vt:lpstr>Kraji izvajanja aktivnosti</vt:lpstr>
      <vt:lpstr>Upravičeni udeleženci</vt:lpstr>
      <vt:lpstr>Dotacija za mobilnost študentov</vt:lpstr>
      <vt:lpstr>PowerPoint Presentation</vt:lpstr>
      <vt:lpstr>Razpis 2020</vt:lpstr>
      <vt:lpstr>Dodatna podpora</vt:lpstr>
      <vt:lpstr>Razpis 2019</vt:lpstr>
      <vt:lpstr>Razpis 2020</vt:lpstr>
      <vt:lpstr>Spletna jezikovna podpora (OLS)</vt:lpstr>
      <vt:lpstr>RAZPIS</vt:lpstr>
    </vt:vector>
  </TitlesOfParts>
  <Company>xyz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</dc:title>
  <dc:creator>xyz xyz</dc:creator>
  <cp:lastModifiedBy>TJAŠA OGRIZEK</cp:lastModifiedBy>
  <cp:revision>26</cp:revision>
  <dcterms:created xsi:type="dcterms:W3CDTF">2017-12-05T17:48:06Z</dcterms:created>
  <dcterms:modified xsi:type="dcterms:W3CDTF">2021-02-15T16:18:19Z</dcterms:modified>
</cp:coreProperties>
</file>